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798" r:id="rId2"/>
  </p:sldMasterIdLst>
  <p:notesMasterIdLst>
    <p:notesMasterId r:id="rId93"/>
  </p:notesMasterIdLst>
  <p:sldIdLst>
    <p:sldId id="316" r:id="rId3"/>
    <p:sldId id="320" r:id="rId4"/>
    <p:sldId id="319" r:id="rId5"/>
    <p:sldId id="327" r:id="rId6"/>
    <p:sldId id="387" r:id="rId7"/>
    <p:sldId id="323" r:id="rId8"/>
    <p:sldId id="381" r:id="rId9"/>
    <p:sldId id="321" r:id="rId10"/>
    <p:sldId id="324" r:id="rId11"/>
    <p:sldId id="388" r:id="rId12"/>
    <p:sldId id="329" r:id="rId13"/>
    <p:sldId id="277" r:id="rId14"/>
    <p:sldId id="293" r:id="rId15"/>
    <p:sldId id="331" r:id="rId16"/>
    <p:sldId id="372" r:id="rId17"/>
    <p:sldId id="294" r:id="rId18"/>
    <p:sldId id="282" r:id="rId19"/>
    <p:sldId id="391" r:id="rId20"/>
    <p:sldId id="465" r:id="rId21"/>
    <p:sldId id="337" r:id="rId22"/>
    <p:sldId id="466" r:id="rId23"/>
    <p:sldId id="338" r:id="rId24"/>
    <p:sldId id="339" r:id="rId25"/>
    <p:sldId id="467" r:id="rId26"/>
    <p:sldId id="341" r:id="rId27"/>
    <p:sldId id="332" r:id="rId28"/>
    <p:sldId id="305" r:id="rId29"/>
    <p:sldId id="342" r:id="rId30"/>
    <p:sldId id="308" r:id="rId31"/>
    <p:sldId id="309" r:id="rId32"/>
    <p:sldId id="344" r:id="rId33"/>
    <p:sldId id="468" r:id="rId34"/>
    <p:sldId id="310" r:id="rId35"/>
    <p:sldId id="345" r:id="rId36"/>
    <p:sldId id="346" r:id="rId37"/>
    <p:sldId id="347" r:id="rId38"/>
    <p:sldId id="348" r:id="rId39"/>
    <p:sldId id="349" r:id="rId40"/>
    <p:sldId id="350" r:id="rId41"/>
    <p:sldId id="351" r:id="rId42"/>
    <p:sldId id="353" r:id="rId43"/>
    <p:sldId id="314" r:id="rId44"/>
    <p:sldId id="315" r:id="rId45"/>
    <p:sldId id="334" r:id="rId46"/>
    <p:sldId id="397" r:id="rId47"/>
    <p:sldId id="398" r:id="rId48"/>
    <p:sldId id="360" r:id="rId49"/>
    <p:sldId id="400" r:id="rId50"/>
    <p:sldId id="401" r:id="rId51"/>
    <p:sldId id="469" r:id="rId52"/>
    <p:sldId id="402" r:id="rId53"/>
    <p:sldId id="291" r:id="rId54"/>
    <p:sldId id="478" r:id="rId55"/>
    <p:sldId id="285"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27" r:id="rId72"/>
    <p:sldId id="428" r:id="rId73"/>
    <p:sldId id="479" r:id="rId74"/>
    <p:sldId id="480" r:id="rId75"/>
    <p:sldId id="431" r:id="rId76"/>
    <p:sldId id="432" r:id="rId77"/>
    <p:sldId id="434" r:id="rId78"/>
    <p:sldId id="435" r:id="rId79"/>
    <p:sldId id="437" r:id="rId80"/>
    <p:sldId id="438" r:id="rId81"/>
    <p:sldId id="442" r:id="rId82"/>
    <p:sldId id="444" r:id="rId83"/>
    <p:sldId id="447" r:id="rId84"/>
    <p:sldId id="449" r:id="rId85"/>
    <p:sldId id="450" r:id="rId86"/>
    <p:sldId id="453" r:id="rId87"/>
    <p:sldId id="455" r:id="rId88"/>
    <p:sldId id="456" r:id="rId89"/>
    <p:sldId id="464" r:id="rId90"/>
    <p:sldId id="459" r:id="rId91"/>
    <p:sldId id="460" r:id="rId92"/>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bg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umimoji="1" sz="2400" b="1" kern="1200">
        <a:solidFill>
          <a:schemeClr val="bg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umimoji="1" sz="2400" b="1" kern="1200">
        <a:solidFill>
          <a:schemeClr val="bg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umimoji="1" sz="2400" b="1" kern="1200">
        <a:solidFill>
          <a:schemeClr val="bg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umimoji="1" sz="2400" b="1" kern="1200">
        <a:solidFill>
          <a:schemeClr val="bg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400" b="1" kern="1200">
        <a:solidFill>
          <a:schemeClr val="bg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400" b="1" kern="1200">
        <a:solidFill>
          <a:schemeClr val="bg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400" b="1" kern="1200">
        <a:solidFill>
          <a:schemeClr val="bg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400" b="1" kern="1200">
        <a:solidFill>
          <a:schemeClr val="bg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993300"/>
    <a:srgbClr val="996633"/>
    <a:srgbClr val="FF0066"/>
    <a:srgbClr val="008000"/>
    <a:srgbClr val="CC6600"/>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94" autoAdjust="0"/>
    <p:restoredTop sz="99819" autoAdjust="0"/>
  </p:normalViewPr>
  <p:slideViewPr>
    <p:cSldViewPr>
      <p:cViewPr varScale="1">
        <p:scale>
          <a:sx n="90" d="100"/>
          <a:sy n="90" d="100"/>
        </p:scale>
        <p:origin x="651"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 Id="rId4" Type="http://schemas.openxmlformats.org/officeDocument/2006/relationships/image" Target="../media/image7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wmf"/><Relationship Id="rId1" Type="http://schemas.openxmlformats.org/officeDocument/2006/relationships/image" Target="../media/image88.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 Id="rId4" Type="http://schemas.openxmlformats.org/officeDocument/2006/relationships/image" Target="../media/image96.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image" Target="../media/image1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4" Type="http://schemas.openxmlformats.org/officeDocument/2006/relationships/image" Target="../media/image123.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image" Target="../media/image140.emf"/><Relationship Id="rId4" Type="http://schemas.openxmlformats.org/officeDocument/2006/relationships/image" Target="../media/image14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5" Type="http://schemas.openxmlformats.org/officeDocument/2006/relationships/image" Target="../media/image151.wmf"/><Relationship Id="rId4" Type="http://schemas.openxmlformats.org/officeDocument/2006/relationships/image" Target="../media/image150.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image" Target="../media/image15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image" Target="../media/image160.emf"/><Relationship Id="rId4" Type="http://schemas.openxmlformats.org/officeDocument/2006/relationships/image" Target="../media/image16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image" Target="../media/image165.emf"/><Relationship Id="rId4" Type="http://schemas.openxmlformats.org/officeDocument/2006/relationships/image" Target="../media/image1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image" Target="../media/image171.e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image" Target="../media/image173.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image" Target="../media/image177.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image" Target="../media/image179.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image" Target="../media/image18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8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38A362E-6C56-43D9-98FD-37F239E53E86}"/>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defRPr sz="1200" b="0">
                <a:solidFill>
                  <a:schemeClr val="tx1"/>
                </a:solidFill>
                <a:ea typeface="宋体" panose="02010600030101010101" pitchFamily="2" charset="-122"/>
              </a:defRPr>
            </a:lvl1pPr>
          </a:lstStyle>
          <a:p>
            <a:pPr>
              <a:defRPr/>
            </a:pPr>
            <a:endParaRPr lang="en-US" altLang="zh-CN"/>
          </a:p>
        </p:txBody>
      </p:sp>
      <p:sp>
        <p:nvSpPr>
          <p:cNvPr id="17411" name="Rectangle 3">
            <a:extLst>
              <a:ext uri="{FF2B5EF4-FFF2-40B4-BE49-F238E27FC236}">
                <a16:creationId xmlns:a16="http://schemas.microsoft.com/office/drawing/2014/main" id="{FD83C163-9BA6-47E4-908B-CDF02F2F87A8}"/>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solidFill>
                  <a:schemeClr val="tx1"/>
                </a:solidFill>
                <a:ea typeface="宋体" panose="02010600030101010101" pitchFamily="2" charset="-122"/>
              </a:defRPr>
            </a:lvl1pPr>
          </a:lstStyle>
          <a:p>
            <a:pPr>
              <a:defRPr/>
            </a:pPr>
            <a:endParaRPr lang="en-US" altLang="zh-CN"/>
          </a:p>
        </p:txBody>
      </p:sp>
      <p:sp>
        <p:nvSpPr>
          <p:cNvPr id="6148" name="Rectangle 4">
            <a:extLst>
              <a:ext uri="{FF2B5EF4-FFF2-40B4-BE49-F238E27FC236}">
                <a16:creationId xmlns:a16="http://schemas.microsoft.com/office/drawing/2014/main" id="{5B5334CB-109C-4F28-AEE8-01654CF9FAF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7413" name="Rectangle 5">
            <a:extLst>
              <a:ext uri="{FF2B5EF4-FFF2-40B4-BE49-F238E27FC236}">
                <a16:creationId xmlns:a16="http://schemas.microsoft.com/office/drawing/2014/main" id="{C2978A66-E003-44F4-96C1-EE503600A79B}"/>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7414" name="Rectangle 6">
            <a:extLst>
              <a:ext uri="{FF2B5EF4-FFF2-40B4-BE49-F238E27FC236}">
                <a16:creationId xmlns:a16="http://schemas.microsoft.com/office/drawing/2014/main" id="{E6A06C61-2749-402B-9018-AAFEA6E2F2D0}"/>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spcBef>
                <a:spcPct val="0"/>
              </a:spcBef>
              <a:defRPr sz="1200" b="0">
                <a:solidFill>
                  <a:schemeClr val="tx1"/>
                </a:solidFill>
                <a:ea typeface="宋体" panose="02010600030101010101" pitchFamily="2" charset="-122"/>
              </a:defRPr>
            </a:lvl1pPr>
          </a:lstStyle>
          <a:p>
            <a:pPr>
              <a:defRPr/>
            </a:pPr>
            <a:endParaRPr lang="en-US" altLang="zh-CN"/>
          </a:p>
        </p:txBody>
      </p:sp>
      <p:sp>
        <p:nvSpPr>
          <p:cNvPr id="17415" name="Rectangle 7">
            <a:extLst>
              <a:ext uri="{FF2B5EF4-FFF2-40B4-BE49-F238E27FC236}">
                <a16:creationId xmlns:a16="http://schemas.microsoft.com/office/drawing/2014/main" id="{6DE11FD7-B1F3-45C1-BBA4-0F8A5CC5CCE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solidFill>
                  <a:schemeClr val="tx1"/>
                </a:solidFill>
                <a:ea typeface="宋体" panose="02010600030101010101" pitchFamily="2" charset="-122"/>
              </a:defRPr>
            </a:lvl1pPr>
          </a:lstStyle>
          <a:p>
            <a:pPr>
              <a:defRPr/>
            </a:pPr>
            <a:fld id="{50981419-691A-4A1B-8D3C-2D007B750D3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EC4C5E6C-A4F2-46CB-B300-F99DEA35EF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bg1"/>
                </a:solidFill>
                <a:latin typeface="Times New Roman" panose="02020603050405020304" pitchFamily="18" charset="0"/>
                <a:ea typeface="黑体" panose="02010609060101010101" pitchFamily="49" charset="-122"/>
              </a:defRPr>
            </a:lvl1pPr>
            <a:lvl2pPr marL="742950" indent="-285750">
              <a:defRPr kumimoji="1" sz="2400" b="1">
                <a:solidFill>
                  <a:schemeClr val="bg1"/>
                </a:solidFill>
                <a:latin typeface="Times New Roman" panose="02020603050405020304" pitchFamily="18" charset="0"/>
                <a:ea typeface="黑体" panose="02010609060101010101" pitchFamily="49" charset="-122"/>
              </a:defRPr>
            </a:lvl2pPr>
            <a:lvl3pPr marL="1143000" indent="-228600">
              <a:defRPr kumimoji="1" sz="2400" b="1">
                <a:solidFill>
                  <a:schemeClr val="bg1"/>
                </a:solidFill>
                <a:latin typeface="Times New Roman" panose="02020603050405020304" pitchFamily="18" charset="0"/>
                <a:ea typeface="黑体" panose="02010609060101010101" pitchFamily="49" charset="-122"/>
              </a:defRPr>
            </a:lvl3pPr>
            <a:lvl4pPr marL="1600200" indent="-228600">
              <a:defRPr kumimoji="1" sz="2400" b="1">
                <a:solidFill>
                  <a:schemeClr val="bg1"/>
                </a:solidFill>
                <a:latin typeface="Times New Roman" panose="02020603050405020304" pitchFamily="18" charset="0"/>
                <a:ea typeface="黑体" panose="02010609060101010101" pitchFamily="49" charset="-122"/>
              </a:defRPr>
            </a:lvl4pPr>
            <a:lvl5pPr marL="2057400" indent="-228600">
              <a:defRPr kumimoji="1" sz="2400" b="1">
                <a:solidFill>
                  <a:schemeClr val="bg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9pPr>
          </a:lstStyle>
          <a:p>
            <a:fld id="{B62BB5FF-7613-4C31-8F2C-A90169AE9D95}" type="slidenum">
              <a:rPr lang="en-US" altLang="zh-CN" sz="1200" b="0" smtClean="0">
                <a:solidFill>
                  <a:schemeClr val="tx1"/>
                </a:solidFill>
                <a:ea typeface="宋体" panose="02010600030101010101" pitchFamily="2" charset="-122"/>
              </a:rPr>
              <a:pPr/>
              <a:t>5</a:t>
            </a:fld>
            <a:endParaRPr lang="en-US" altLang="zh-CN" sz="1200" b="0">
              <a:solidFill>
                <a:schemeClr val="tx1"/>
              </a:solidFill>
              <a:ea typeface="宋体" panose="02010600030101010101" pitchFamily="2" charset="-122"/>
            </a:endParaRPr>
          </a:p>
        </p:txBody>
      </p:sp>
      <p:sp>
        <p:nvSpPr>
          <p:cNvPr id="11267" name="Rectangle 2">
            <a:extLst>
              <a:ext uri="{FF2B5EF4-FFF2-40B4-BE49-F238E27FC236}">
                <a16:creationId xmlns:a16="http://schemas.microsoft.com/office/drawing/2014/main" id="{32B2DFB5-702C-4129-8B7E-CA11BA33C7BB}"/>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4F259B4F-4B20-418B-B8C7-E81F4265BB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7209112E-15AF-43AC-AF96-8F0263BDFBC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bg1"/>
                </a:solidFill>
                <a:latin typeface="Times New Roman" panose="02020603050405020304" pitchFamily="18" charset="0"/>
                <a:ea typeface="黑体" panose="02010609060101010101" pitchFamily="49" charset="-122"/>
              </a:defRPr>
            </a:lvl1pPr>
            <a:lvl2pPr marL="742950" indent="-285750">
              <a:defRPr kumimoji="1" sz="2400" b="1">
                <a:solidFill>
                  <a:schemeClr val="bg1"/>
                </a:solidFill>
                <a:latin typeface="Times New Roman" panose="02020603050405020304" pitchFamily="18" charset="0"/>
                <a:ea typeface="黑体" panose="02010609060101010101" pitchFamily="49" charset="-122"/>
              </a:defRPr>
            </a:lvl2pPr>
            <a:lvl3pPr marL="1143000" indent="-228600">
              <a:defRPr kumimoji="1" sz="2400" b="1">
                <a:solidFill>
                  <a:schemeClr val="bg1"/>
                </a:solidFill>
                <a:latin typeface="Times New Roman" panose="02020603050405020304" pitchFamily="18" charset="0"/>
                <a:ea typeface="黑体" panose="02010609060101010101" pitchFamily="49" charset="-122"/>
              </a:defRPr>
            </a:lvl3pPr>
            <a:lvl4pPr marL="1600200" indent="-228600">
              <a:defRPr kumimoji="1" sz="2400" b="1">
                <a:solidFill>
                  <a:schemeClr val="bg1"/>
                </a:solidFill>
                <a:latin typeface="Times New Roman" panose="02020603050405020304" pitchFamily="18" charset="0"/>
                <a:ea typeface="黑体" panose="02010609060101010101" pitchFamily="49" charset="-122"/>
              </a:defRPr>
            </a:lvl4pPr>
            <a:lvl5pPr marL="2057400" indent="-228600">
              <a:defRPr kumimoji="1" sz="2400" b="1">
                <a:solidFill>
                  <a:schemeClr val="bg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b="1">
                <a:solidFill>
                  <a:schemeClr val="bg1"/>
                </a:solidFill>
                <a:latin typeface="Times New Roman" panose="02020603050405020304" pitchFamily="18" charset="0"/>
                <a:ea typeface="黑体" panose="02010609060101010101" pitchFamily="49" charset="-122"/>
              </a:defRPr>
            </a:lvl9pPr>
          </a:lstStyle>
          <a:p>
            <a:fld id="{8270EEF8-B5FE-4457-B201-90D10964706E}" type="slidenum">
              <a:rPr lang="en-US" altLang="zh-CN" sz="1200" b="0" smtClean="0">
                <a:solidFill>
                  <a:schemeClr val="tx1"/>
                </a:solidFill>
                <a:ea typeface="宋体" panose="02010600030101010101" pitchFamily="2" charset="-122"/>
              </a:rPr>
              <a:pPr/>
              <a:t>10</a:t>
            </a:fld>
            <a:endParaRPr lang="en-US" altLang="zh-CN" sz="1200" b="0">
              <a:solidFill>
                <a:schemeClr val="tx1"/>
              </a:solidFill>
              <a:ea typeface="宋体" panose="02010600030101010101" pitchFamily="2" charset="-122"/>
            </a:endParaRPr>
          </a:p>
        </p:txBody>
      </p:sp>
      <p:sp>
        <p:nvSpPr>
          <p:cNvPr id="17411" name="Rectangle 2">
            <a:extLst>
              <a:ext uri="{FF2B5EF4-FFF2-40B4-BE49-F238E27FC236}">
                <a16:creationId xmlns:a16="http://schemas.microsoft.com/office/drawing/2014/main" id="{09425923-1969-4A80-B3C7-43ABE3E3FDBF}"/>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C8139504-F2B1-43C9-994D-C71A8D1D1EF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97663D-AB11-43DB-8E67-5C7BFD3E4D72}"/>
              </a:ext>
            </a:extLst>
          </p:cNvPr>
          <p:cNvSpPr>
            <a:spLocks noGrp="1" noChangeArrowheads="1"/>
          </p:cNvSpPr>
          <p:nvPr>
            <p:ph type="sldNum" sz="quarter" idx="5"/>
          </p:nvPr>
        </p:nvSpPr>
        <p:spPr>
          <a:ln/>
        </p:spPr>
        <p:txBody>
          <a:bodyPr/>
          <a:lstStyle/>
          <a:p>
            <a:fld id="{02149937-AB4A-44AB-85F2-FDF6F3F6E046}" type="slidenum">
              <a:rPr lang="en-US" altLang="zh-CN"/>
              <a:pPr/>
              <a:t>52</a:t>
            </a:fld>
            <a:endParaRPr lang="en-US" altLang="zh-CN"/>
          </a:p>
        </p:txBody>
      </p:sp>
      <p:sp>
        <p:nvSpPr>
          <p:cNvPr id="99330" name="Rectangle 2">
            <a:extLst>
              <a:ext uri="{FF2B5EF4-FFF2-40B4-BE49-F238E27FC236}">
                <a16:creationId xmlns:a16="http://schemas.microsoft.com/office/drawing/2014/main" id="{40FE16A0-62B5-4946-8E5C-2407FD649AB4}"/>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191658F-52D4-4D19-B9FE-1B6CF8B3D134}"/>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012CE9-4B29-4C68-AC30-8B383C1EBC1B}"/>
              </a:ext>
            </a:extLst>
          </p:cNvPr>
          <p:cNvSpPr>
            <a:spLocks noGrp="1" noChangeArrowheads="1"/>
          </p:cNvSpPr>
          <p:nvPr>
            <p:ph type="sldNum" sz="quarter" idx="5"/>
          </p:nvPr>
        </p:nvSpPr>
        <p:spPr>
          <a:ln/>
        </p:spPr>
        <p:txBody>
          <a:bodyPr/>
          <a:lstStyle/>
          <a:p>
            <a:fld id="{079F1E0F-00D4-464F-B327-98CEEAD5A36B}" type="slidenum">
              <a:rPr lang="en-US" altLang="zh-CN"/>
              <a:pPr/>
              <a:t>54</a:t>
            </a:fld>
            <a:endParaRPr lang="en-US" altLang="zh-CN"/>
          </a:p>
        </p:txBody>
      </p:sp>
      <p:sp>
        <p:nvSpPr>
          <p:cNvPr id="88066" name="Rectangle 2">
            <a:extLst>
              <a:ext uri="{FF2B5EF4-FFF2-40B4-BE49-F238E27FC236}">
                <a16:creationId xmlns:a16="http://schemas.microsoft.com/office/drawing/2014/main" id="{D4C274E7-31F9-4F65-9B8F-148CF432268F}"/>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AB33EAE-04A4-4F24-892B-6849065B783E}"/>
              </a:ext>
            </a:extLst>
          </p:cNvPr>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169F801-839D-4FF3-99C5-771AE8775199}"/>
              </a:ext>
            </a:extLst>
          </p:cNvPr>
          <p:cNvSpPr>
            <a:spLocks noGrp="1"/>
          </p:cNvSpPr>
          <p:nvPr>
            <p:ph type="dt" sz="half" idx="10"/>
          </p:nvPr>
        </p:nvSpPr>
        <p:spPr/>
        <p:txBody>
          <a:bodyPr/>
          <a:lstStyle>
            <a:lvl1pPr>
              <a:defRPr/>
            </a:lvl1pPr>
          </a:lstStyle>
          <a:p>
            <a:pPr>
              <a:defRPr/>
            </a:pPr>
            <a:fld id="{6EA03A5B-C51C-42E7-921F-3E2705AA102E}" type="datetime11">
              <a:rPr lang="zh-CN" altLang="en-US" smtClean="0"/>
              <a:t>12:44:15</a:t>
            </a:fld>
            <a:endParaRPr lang="zh-CN" altLang="en-US"/>
          </a:p>
        </p:txBody>
      </p:sp>
      <p:sp>
        <p:nvSpPr>
          <p:cNvPr id="5" name="页脚占位符 4">
            <a:extLst>
              <a:ext uri="{FF2B5EF4-FFF2-40B4-BE49-F238E27FC236}">
                <a16:creationId xmlns:a16="http://schemas.microsoft.com/office/drawing/2014/main" id="{919C9369-27EB-4356-9199-16A69472CC5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6D6533F-4808-49D5-BAD8-CD2C0D214410}"/>
              </a:ext>
            </a:extLst>
          </p:cNvPr>
          <p:cNvSpPr>
            <a:spLocks noGrp="1"/>
          </p:cNvSpPr>
          <p:nvPr>
            <p:ph type="sldNum" sz="quarter" idx="12"/>
          </p:nvPr>
        </p:nvSpPr>
        <p:spPr/>
        <p:txBody>
          <a:bodyPr/>
          <a:lstStyle>
            <a:lvl1pPr>
              <a:defRPr/>
            </a:lvl1pPr>
          </a:lstStyle>
          <a:p>
            <a:pPr>
              <a:defRPr/>
            </a:pPr>
            <a:fld id="{923368EE-2F72-4A56-B9F2-F7FC869A4CA6}" type="slidenum">
              <a:rPr lang="zh-CN" altLang="en-US"/>
              <a:pPr>
                <a:defRPr/>
              </a:pPr>
              <a:t>‹#›</a:t>
            </a:fld>
            <a:endParaRPr lang="zh-CN" altLang="en-US"/>
          </a:p>
        </p:txBody>
      </p:sp>
    </p:spTree>
    <p:extLst>
      <p:ext uri="{BB962C8B-B14F-4D97-AF65-F5344CB8AC3E}">
        <p14:creationId xmlns:p14="http://schemas.microsoft.com/office/powerpoint/2010/main" val="8896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60B425-1BDE-43D9-92BE-E023A431EF26}"/>
              </a:ext>
            </a:extLst>
          </p:cNvPr>
          <p:cNvSpPr>
            <a:spLocks noGrp="1"/>
          </p:cNvSpPr>
          <p:nvPr>
            <p:ph type="dt" sz="half" idx="10"/>
          </p:nvPr>
        </p:nvSpPr>
        <p:spPr/>
        <p:txBody>
          <a:bodyPr/>
          <a:lstStyle>
            <a:lvl1pPr>
              <a:defRPr/>
            </a:lvl1pPr>
          </a:lstStyle>
          <a:p>
            <a:pPr>
              <a:defRPr/>
            </a:pPr>
            <a:fld id="{A61360F3-DF68-40BB-946D-C8681AB50BE6}" type="datetime11">
              <a:rPr lang="zh-CN" altLang="en-US" smtClean="0"/>
              <a:t>12:44:16</a:t>
            </a:fld>
            <a:endParaRPr lang="zh-CN" altLang="en-US"/>
          </a:p>
        </p:txBody>
      </p:sp>
      <p:sp>
        <p:nvSpPr>
          <p:cNvPr id="5" name="页脚占位符 4">
            <a:extLst>
              <a:ext uri="{FF2B5EF4-FFF2-40B4-BE49-F238E27FC236}">
                <a16:creationId xmlns:a16="http://schemas.microsoft.com/office/drawing/2014/main" id="{C4461029-09B9-4FA6-86B6-C0EC9B608B3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E372D1-BD48-46FF-8284-4513C68FC8C8}"/>
              </a:ext>
            </a:extLst>
          </p:cNvPr>
          <p:cNvSpPr>
            <a:spLocks noGrp="1"/>
          </p:cNvSpPr>
          <p:nvPr>
            <p:ph type="sldNum" sz="quarter" idx="12"/>
          </p:nvPr>
        </p:nvSpPr>
        <p:spPr/>
        <p:txBody>
          <a:bodyPr/>
          <a:lstStyle>
            <a:lvl1pPr>
              <a:defRPr/>
            </a:lvl1pPr>
          </a:lstStyle>
          <a:p>
            <a:pPr>
              <a:defRPr/>
            </a:pPr>
            <a:fld id="{7CB7366C-F694-4137-9985-4593AAA2A949}" type="slidenum">
              <a:rPr lang="zh-CN" altLang="en-US"/>
              <a:pPr>
                <a:defRPr/>
              </a:pPr>
              <a:t>‹#›</a:t>
            </a:fld>
            <a:endParaRPr lang="zh-CN" altLang="en-US"/>
          </a:p>
        </p:txBody>
      </p:sp>
    </p:spTree>
    <p:extLst>
      <p:ext uri="{BB962C8B-B14F-4D97-AF65-F5344CB8AC3E}">
        <p14:creationId xmlns:p14="http://schemas.microsoft.com/office/powerpoint/2010/main" val="163606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CCABA6-8E0B-4679-AF83-2F695A70A1C6}"/>
              </a:ext>
            </a:extLst>
          </p:cNvPr>
          <p:cNvSpPr>
            <a:spLocks noGrp="1"/>
          </p:cNvSpPr>
          <p:nvPr>
            <p:ph type="dt" sz="half" idx="10"/>
          </p:nvPr>
        </p:nvSpPr>
        <p:spPr/>
        <p:txBody>
          <a:bodyPr/>
          <a:lstStyle>
            <a:lvl1pPr>
              <a:defRPr/>
            </a:lvl1pPr>
          </a:lstStyle>
          <a:p>
            <a:pPr>
              <a:defRPr/>
            </a:pPr>
            <a:fld id="{3A744425-31EB-471D-913E-A4DECB72D451}" type="datetime11">
              <a:rPr lang="zh-CN" altLang="en-US" smtClean="0"/>
              <a:t>12:44:16</a:t>
            </a:fld>
            <a:endParaRPr lang="zh-CN" altLang="en-US"/>
          </a:p>
        </p:txBody>
      </p:sp>
      <p:sp>
        <p:nvSpPr>
          <p:cNvPr id="5" name="页脚占位符 4">
            <a:extLst>
              <a:ext uri="{FF2B5EF4-FFF2-40B4-BE49-F238E27FC236}">
                <a16:creationId xmlns:a16="http://schemas.microsoft.com/office/drawing/2014/main" id="{50856CB8-415F-4AF7-8F5E-5BDC7D185B2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76FE8BC-D726-4722-BDF9-8BCCFA89BA9B}"/>
              </a:ext>
            </a:extLst>
          </p:cNvPr>
          <p:cNvSpPr>
            <a:spLocks noGrp="1"/>
          </p:cNvSpPr>
          <p:nvPr>
            <p:ph type="sldNum" sz="quarter" idx="12"/>
          </p:nvPr>
        </p:nvSpPr>
        <p:spPr/>
        <p:txBody>
          <a:bodyPr/>
          <a:lstStyle>
            <a:lvl1pPr>
              <a:defRPr/>
            </a:lvl1pPr>
          </a:lstStyle>
          <a:p>
            <a:pPr>
              <a:defRPr/>
            </a:pPr>
            <a:fld id="{DBCF0622-F651-4A18-A6CE-5497B9695DEB}" type="slidenum">
              <a:rPr lang="zh-CN" altLang="en-US"/>
              <a:pPr>
                <a:defRPr/>
              </a:pPr>
              <a:t>‹#›</a:t>
            </a:fld>
            <a:endParaRPr lang="zh-CN" altLang="en-US"/>
          </a:p>
        </p:txBody>
      </p:sp>
    </p:spTree>
    <p:extLst>
      <p:ext uri="{BB962C8B-B14F-4D97-AF65-F5344CB8AC3E}">
        <p14:creationId xmlns:p14="http://schemas.microsoft.com/office/powerpoint/2010/main" val="213402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Rectangle 4">
            <a:extLst>
              <a:ext uri="{FF2B5EF4-FFF2-40B4-BE49-F238E27FC236}">
                <a16:creationId xmlns:a16="http://schemas.microsoft.com/office/drawing/2014/main" id="{7A92C35B-A27A-47EA-930F-BAE649B2DA23}"/>
              </a:ext>
            </a:extLst>
          </p:cNvPr>
          <p:cNvSpPr>
            <a:spLocks noGrp="1" noChangeArrowheads="1"/>
          </p:cNvSpPr>
          <p:nvPr>
            <p:ph type="dt" sz="half" idx="10"/>
          </p:nvPr>
        </p:nvSpPr>
        <p:spPr/>
        <p:txBody>
          <a:bodyPr/>
          <a:lstStyle>
            <a:lvl1pPr>
              <a:defRPr/>
            </a:lvl1pPr>
          </a:lstStyle>
          <a:p>
            <a:pPr>
              <a:defRPr/>
            </a:pPr>
            <a:fld id="{ECBB25F1-DE1C-4803-88AB-3F95159775CB}" type="datetime11">
              <a:rPr lang="zh-CN" altLang="en-US" smtClean="0"/>
              <a:t>12:44:16</a:t>
            </a:fld>
            <a:endParaRPr lang="en-US" altLang="zh-CN"/>
          </a:p>
        </p:txBody>
      </p:sp>
      <p:sp>
        <p:nvSpPr>
          <p:cNvPr id="4" name="Rectangle 5">
            <a:extLst>
              <a:ext uri="{FF2B5EF4-FFF2-40B4-BE49-F238E27FC236}">
                <a16:creationId xmlns:a16="http://schemas.microsoft.com/office/drawing/2014/main" id="{E609FD29-34E9-41E7-9549-62CF3330B8E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D961E59-6322-404A-9CA0-0481A54E22ED}"/>
              </a:ext>
            </a:extLst>
          </p:cNvPr>
          <p:cNvSpPr>
            <a:spLocks noGrp="1" noChangeArrowheads="1"/>
          </p:cNvSpPr>
          <p:nvPr>
            <p:ph type="sldNum" sz="quarter" idx="12"/>
          </p:nvPr>
        </p:nvSpPr>
        <p:spPr/>
        <p:txBody>
          <a:bodyPr/>
          <a:lstStyle>
            <a:lvl1pPr>
              <a:defRPr/>
            </a:lvl1pPr>
          </a:lstStyle>
          <a:p>
            <a:pPr>
              <a:defRPr/>
            </a:pPr>
            <a:fld id="{46B882F1-CA8D-408A-AFE3-1CF61DD32BDE}" type="slidenum">
              <a:rPr lang="en-US" altLang="zh-CN"/>
              <a:pPr>
                <a:defRPr/>
              </a:pPr>
              <a:t>‹#›</a:t>
            </a:fld>
            <a:endParaRPr lang="en-US" altLang="zh-CN"/>
          </a:p>
        </p:txBody>
      </p:sp>
    </p:spTree>
    <p:extLst>
      <p:ext uri="{BB962C8B-B14F-4D97-AF65-F5344CB8AC3E}">
        <p14:creationId xmlns:p14="http://schemas.microsoft.com/office/powerpoint/2010/main" val="1727540063"/>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51375"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a16="http://schemas.microsoft.com/office/drawing/2014/main" id="{1F2AAF73-B7C1-45D8-8AA6-4D2B1676166D}"/>
              </a:ext>
            </a:extLst>
          </p:cNvPr>
          <p:cNvSpPr>
            <a:spLocks noGrp="1" noChangeArrowheads="1"/>
          </p:cNvSpPr>
          <p:nvPr>
            <p:ph type="dt" sz="half" idx="10"/>
          </p:nvPr>
        </p:nvSpPr>
        <p:spPr/>
        <p:txBody>
          <a:bodyPr/>
          <a:lstStyle>
            <a:lvl1pPr>
              <a:defRPr/>
            </a:lvl1pPr>
          </a:lstStyle>
          <a:p>
            <a:pPr>
              <a:defRPr/>
            </a:pPr>
            <a:fld id="{1A701387-B94F-4A6D-A05E-6BD080325946}" type="datetime11">
              <a:rPr lang="zh-CN" altLang="en-US" smtClean="0"/>
              <a:t>12:44:16</a:t>
            </a:fld>
            <a:endParaRPr lang="en-US" altLang="zh-CN"/>
          </a:p>
        </p:txBody>
      </p:sp>
      <p:sp>
        <p:nvSpPr>
          <p:cNvPr id="6" name="Rectangle 5">
            <a:extLst>
              <a:ext uri="{FF2B5EF4-FFF2-40B4-BE49-F238E27FC236}">
                <a16:creationId xmlns:a16="http://schemas.microsoft.com/office/drawing/2014/main" id="{1A2135ED-E5FA-4F08-8BA9-6AD8F4A35078}"/>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848F8CF-DC3F-4E3F-A1A6-3F127BDB5F72}"/>
              </a:ext>
            </a:extLst>
          </p:cNvPr>
          <p:cNvSpPr>
            <a:spLocks noGrp="1" noChangeArrowheads="1"/>
          </p:cNvSpPr>
          <p:nvPr>
            <p:ph type="sldNum" sz="quarter" idx="12"/>
          </p:nvPr>
        </p:nvSpPr>
        <p:spPr/>
        <p:txBody>
          <a:bodyPr/>
          <a:lstStyle>
            <a:lvl1pPr>
              <a:defRPr/>
            </a:lvl1pPr>
          </a:lstStyle>
          <a:p>
            <a:pPr>
              <a:defRPr/>
            </a:pPr>
            <a:fld id="{3B2FB838-82F3-4FDF-8DA7-FBF5200B964B}" type="slidenum">
              <a:rPr lang="en-US" altLang="zh-CN"/>
              <a:pPr>
                <a:defRPr/>
              </a:pPr>
              <a:t>‹#›</a:t>
            </a:fld>
            <a:endParaRPr lang="en-US" altLang="zh-CN"/>
          </a:p>
        </p:txBody>
      </p:sp>
    </p:spTree>
    <p:extLst>
      <p:ext uri="{BB962C8B-B14F-4D97-AF65-F5344CB8AC3E}">
        <p14:creationId xmlns:p14="http://schemas.microsoft.com/office/powerpoint/2010/main" val="1503125204"/>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304800"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a16="http://schemas.microsoft.com/office/drawing/2014/main" id="{69636DF0-8736-4AB5-BED2-C812CF58A0C4}"/>
              </a:ext>
            </a:extLst>
          </p:cNvPr>
          <p:cNvSpPr>
            <a:spLocks noGrp="1" noChangeArrowheads="1"/>
          </p:cNvSpPr>
          <p:nvPr>
            <p:ph type="dt" sz="half" idx="10"/>
          </p:nvPr>
        </p:nvSpPr>
        <p:spPr/>
        <p:txBody>
          <a:bodyPr/>
          <a:lstStyle>
            <a:lvl1pPr>
              <a:defRPr/>
            </a:lvl1pPr>
          </a:lstStyle>
          <a:p>
            <a:pPr>
              <a:defRPr/>
            </a:pPr>
            <a:fld id="{DB0DEC21-B0D0-4067-B885-C69ABC235CE2}" type="datetime11">
              <a:rPr lang="zh-CN" altLang="en-US" smtClean="0"/>
              <a:t>12:44:16</a:t>
            </a:fld>
            <a:endParaRPr lang="en-US" altLang="zh-CN"/>
          </a:p>
        </p:txBody>
      </p:sp>
      <p:sp>
        <p:nvSpPr>
          <p:cNvPr id="8" name="Rectangle 5">
            <a:extLst>
              <a:ext uri="{FF2B5EF4-FFF2-40B4-BE49-F238E27FC236}">
                <a16:creationId xmlns:a16="http://schemas.microsoft.com/office/drawing/2014/main" id="{DBCBD54E-6F7B-43CA-B26D-1DE627B94490}"/>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D0B10D7-2144-417D-9BC3-744B7B7052A0}"/>
              </a:ext>
            </a:extLst>
          </p:cNvPr>
          <p:cNvSpPr>
            <a:spLocks noGrp="1" noChangeArrowheads="1"/>
          </p:cNvSpPr>
          <p:nvPr>
            <p:ph type="sldNum" sz="quarter" idx="12"/>
          </p:nvPr>
        </p:nvSpPr>
        <p:spPr/>
        <p:txBody>
          <a:bodyPr/>
          <a:lstStyle>
            <a:lvl1pPr>
              <a:defRPr/>
            </a:lvl1pPr>
          </a:lstStyle>
          <a:p>
            <a:pPr>
              <a:defRPr/>
            </a:pPr>
            <a:fld id="{7976C939-212E-40AD-A719-BCF6EDBB7CDB}" type="slidenum">
              <a:rPr lang="en-US" altLang="zh-CN"/>
              <a:pPr>
                <a:defRPr/>
              </a:pPr>
              <a:t>‹#›</a:t>
            </a:fld>
            <a:endParaRPr lang="en-US" altLang="zh-CN"/>
          </a:p>
        </p:txBody>
      </p:sp>
    </p:spTree>
    <p:extLst>
      <p:ext uri="{BB962C8B-B14F-4D97-AF65-F5344CB8AC3E}">
        <p14:creationId xmlns:p14="http://schemas.microsoft.com/office/powerpoint/2010/main" val="374479527"/>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4">
            <a:extLst>
              <a:ext uri="{FF2B5EF4-FFF2-40B4-BE49-F238E27FC236}">
                <a16:creationId xmlns:a16="http://schemas.microsoft.com/office/drawing/2014/main" id="{07EDFB7D-D112-4AEB-9999-587C72E28636}"/>
              </a:ext>
            </a:extLst>
          </p:cNvPr>
          <p:cNvSpPr>
            <a:spLocks noGrp="1" noChangeArrowheads="1"/>
          </p:cNvSpPr>
          <p:nvPr>
            <p:ph type="dt" sz="half" idx="10"/>
          </p:nvPr>
        </p:nvSpPr>
        <p:spPr/>
        <p:txBody>
          <a:bodyPr/>
          <a:lstStyle>
            <a:lvl1pPr>
              <a:defRPr/>
            </a:lvl1pPr>
          </a:lstStyle>
          <a:p>
            <a:pPr>
              <a:defRPr/>
            </a:pPr>
            <a:fld id="{9BE9A130-9371-4FCC-BF64-96C93415C909}" type="datetime11">
              <a:rPr lang="zh-CN" altLang="en-US" smtClean="0"/>
              <a:t>12:44:16</a:t>
            </a:fld>
            <a:endParaRPr lang="en-US" altLang="zh-CN"/>
          </a:p>
        </p:txBody>
      </p:sp>
      <p:sp>
        <p:nvSpPr>
          <p:cNvPr id="7" name="Rectangle 5">
            <a:extLst>
              <a:ext uri="{FF2B5EF4-FFF2-40B4-BE49-F238E27FC236}">
                <a16:creationId xmlns:a16="http://schemas.microsoft.com/office/drawing/2014/main" id="{2D9E44D3-0538-489C-9513-122F0A116604}"/>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D169C823-7776-445B-BA8B-234B61D2AB05}"/>
              </a:ext>
            </a:extLst>
          </p:cNvPr>
          <p:cNvSpPr>
            <a:spLocks noGrp="1" noChangeArrowheads="1"/>
          </p:cNvSpPr>
          <p:nvPr>
            <p:ph type="sldNum" sz="quarter" idx="12"/>
          </p:nvPr>
        </p:nvSpPr>
        <p:spPr/>
        <p:txBody>
          <a:bodyPr/>
          <a:lstStyle>
            <a:lvl1pPr>
              <a:defRPr/>
            </a:lvl1pPr>
          </a:lstStyle>
          <a:p>
            <a:pPr>
              <a:defRPr/>
            </a:pPr>
            <a:fld id="{F2234EF1-73FC-442B-A925-F1C321EF9E68}" type="slidenum">
              <a:rPr lang="en-US" altLang="zh-CN"/>
              <a:pPr>
                <a:defRPr/>
              </a:pPr>
              <a:t>‹#›</a:t>
            </a:fld>
            <a:endParaRPr lang="en-US" altLang="zh-CN"/>
          </a:p>
        </p:txBody>
      </p:sp>
    </p:spTree>
    <p:extLst>
      <p:ext uri="{BB962C8B-B14F-4D97-AF65-F5344CB8AC3E}">
        <p14:creationId xmlns:p14="http://schemas.microsoft.com/office/powerpoint/2010/main" val="1434316739"/>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1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F050F-EE89-4C6C-AAEF-2214ACC17F17}"/>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AE72D59-97CD-4E13-83D3-F9BFE14B8BA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126016-574D-4975-9DDE-6FC28654F0F2}"/>
              </a:ext>
            </a:extLst>
          </p:cNvPr>
          <p:cNvSpPr>
            <a:spLocks noGrp="1"/>
          </p:cNvSpPr>
          <p:nvPr>
            <p:ph type="dt" sz="half" idx="10"/>
          </p:nvPr>
        </p:nvSpPr>
        <p:spPr/>
        <p:txBody>
          <a:bodyPr/>
          <a:lstStyle>
            <a:lvl1pPr>
              <a:defRPr/>
            </a:lvl1pPr>
          </a:lstStyle>
          <a:p>
            <a:fld id="{1E25A809-2036-4743-96E1-25D11CC60700}" type="datetime11">
              <a:rPr lang="zh-CN" altLang="en-US" smtClean="0"/>
              <a:t>12:44:16</a:t>
            </a:fld>
            <a:endParaRPr lang="en-US" altLang="zh-CN"/>
          </a:p>
        </p:txBody>
      </p:sp>
      <p:sp>
        <p:nvSpPr>
          <p:cNvPr id="5" name="页脚占位符 4">
            <a:extLst>
              <a:ext uri="{FF2B5EF4-FFF2-40B4-BE49-F238E27FC236}">
                <a16:creationId xmlns:a16="http://schemas.microsoft.com/office/drawing/2014/main" id="{F3E3574F-153D-4987-8A16-E4091A89A0E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DEC0055C-7FBF-4212-8E44-958BAB1D5405}"/>
              </a:ext>
            </a:extLst>
          </p:cNvPr>
          <p:cNvSpPr>
            <a:spLocks noGrp="1"/>
          </p:cNvSpPr>
          <p:nvPr>
            <p:ph type="sldNum" sz="quarter" idx="12"/>
          </p:nvPr>
        </p:nvSpPr>
        <p:spPr/>
        <p:txBody>
          <a:bodyPr/>
          <a:lstStyle>
            <a:lvl1pPr>
              <a:defRPr/>
            </a:lvl1pPr>
          </a:lstStyle>
          <a:p>
            <a:fld id="{D0E6308C-F199-4D1F-AA0C-78986286E9E5}" type="slidenum">
              <a:rPr lang="en-US" altLang="zh-CN"/>
              <a:pPr/>
              <a:t>‹#›</a:t>
            </a:fld>
            <a:endParaRPr lang="en-US" altLang="zh-CN"/>
          </a:p>
        </p:txBody>
      </p:sp>
    </p:spTree>
    <p:extLst>
      <p:ext uri="{BB962C8B-B14F-4D97-AF65-F5344CB8AC3E}">
        <p14:creationId xmlns:p14="http://schemas.microsoft.com/office/powerpoint/2010/main" val="809585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E1742-2745-44E0-ABD0-E055B207D5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4CD521-E0B6-493A-B55C-94805EBD6FA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DEAF3D-7752-41A6-B66E-E0B16AC69DFE}"/>
              </a:ext>
            </a:extLst>
          </p:cNvPr>
          <p:cNvSpPr>
            <a:spLocks noGrp="1"/>
          </p:cNvSpPr>
          <p:nvPr>
            <p:ph type="dt" sz="half" idx="10"/>
          </p:nvPr>
        </p:nvSpPr>
        <p:spPr/>
        <p:txBody>
          <a:bodyPr/>
          <a:lstStyle>
            <a:lvl1pPr>
              <a:defRPr/>
            </a:lvl1pPr>
          </a:lstStyle>
          <a:p>
            <a:fld id="{A2C64F5C-B6F8-4427-AD1A-549CCE9FEB13}" type="datetime11">
              <a:rPr lang="zh-CN" altLang="en-US" smtClean="0"/>
              <a:t>12:44:16</a:t>
            </a:fld>
            <a:endParaRPr lang="en-US" altLang="zh-CN"/>
          </a:p>
        </p:txBody>
      </p:sp>
      <p:sp>
        <p:nvSpPr>
          <p:cNvPr id="5" name="页脚占位符 4">
            <a:extLst>
              <a:ext uri="{FF2B5EF4-FFF2-40B4-BE49-F238E27FC236}">
                <a16:creationId xmlns:a16="http://schemas.microsoft.com/office/drawing/2014/main" id="{A93CCCAB-F6B7-41D7-ADA9-4857DDCC449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DD03ECA-E1BE-4068-83CF-0F7AB22ED5CB}"/>
              </a:ext>
            </a:extLst>
          </p:cNvPr>
          <p:cNvSpPr>
            <a:spLocks noGrp="1"/>
          </p:cNvSpPr>
          <p:nvPr>
            <p:ph type="sldNum" sz="quarter" idx="12"/>
          </p:nvPr>
        </p:nvSpPr>
        <p:spPr/>
        <p:txBody>
          <a:bodyPr/>
          <a:lstStyle>
            <a:lvl1pPr>
              <a:defRPr/>
            </a:lvl1pPr>
          </a:lstStyle>
          <a:p>
            <a:fld id="{4A2EA4E7-075C-4058-9A21-0C068CFEC66E}" type="slidenum">
              <a:rPr lang="en-US" altLang="zh-CN"/>
              <a:pPr/>
              <a:t>‹#›</a:t>
            </a:fld>
            <a:endParaRPr lang="en-US" altLang="zh-CN"/>
          </a:p>
        </p:txBody>
      </p:sp>
    </p:spTree>
    <p:extLst>
      <p:ext uri="{BB962C8B-B14F-4D97-AF65-F5344CB8AC3E}">
        <p14:creationId xmlns:p14="http://schemas.microsoft.com/office/powerpoint/2010/main" val="1348699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78693-FC77-4284-9948-28ADD7D1C89B}"/>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82C22AC-073C-429D-92D4-18F78B23A79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EFD92D-46FE-41EA-B96D-4BCAE35AE39C}"/>
              </a:ext>
            </a:extLst>
          </p:cNvPr>
          <p:cNvSpPr>
            <a:spLocks noGrp="1"/>
          </p:cNvSpPr>
          <p:nvPr>
            <p:ph type="dt" sz="half" idx="10"/>
          </p:nvPr>
        </p:nvSpPr>
        <p:spPr/>
        <p:txBody>
          <a:bodyPr/>
          <a:lstStyle>
            <a:lvl1pPr>
              <a:defRPr/>
            </a:lvl1pPr>
          </a:lstStyle>
          <a:p>
            <a:fld id="{C1AB095C-B7B7-4A3B-8660-3475ABDE3B1D}" type="datetime11">
              <a:rPr lang="zh-CN" altLang="en-US" smtClean="0"/>
              <a:t>12:44:16</a:t>
            </a:fld>
            <a:endParaRPr lang="en-US" altLang="zh-CN"/>
          </a:p>
        </p:txBody>
      </p:sp>
      <p:sp>
        <p:nvSpPr>
          <p:cNvPr id="5" name="页脚占位符 4">
            <a:extLst>
              <a:ext uri="{FF2B5EF4-FFF2-40B4-BE49-F238E27FC236}">
                <a16:creationId xmlns:a16="http://schemas.microsoft.com/office/drawing/2014/main" id="{FEDC7B6A-6048-4128-8444-DFE72BA6D96D}"/>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F678DD3-41A0-4C02-AE59-B99D3D0F86B5}"/>
              </a:ext>
            </a:extLst>
          </p:cNvPr>
          <p:cNvSpPr>
            <a:spLocks noGrp="1"/>
          </p:cNvSpPr>
          <p:nvPr>
            <p:ph type="sldNum" sz="quarter" idx="12"/>
          </p:nvPr>
        </p:nvSpPr>
        <p:spPr/>
        <p:txBody>
          <a:bodyPr/>
          <a:lstStyle>
            <a:lvl1pPr>
              <a:defRPr/>
            </a:lvl1pPr>
          </a:lstStyle>
          <a:p>
            <a:fld id="{3E14585C-5ABF-46BD-AA93-238683960EAB}" type="slidenum">
              <a:rPr lang="en-US" altLang="zh-CN"/>
              <a:pPr/>
              <a:t>‹#›</a:t>
            </a:fld>
            <a:endParaRPr lang="en-US" altLang="zh-CN"/>
          </a:p>
        </p:txBody>
      </p:sp>
    </p:spTree>
    <p:extLst>
      <p:ext uri="{BB962C8B-B14F-4D97-AF65-F5344CB8AC3E}">
        <p14:creationId xmlns:p14="http://schemas.microsoft.com/office/powerpoint/2010/main" val="246695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D73513-4D18-4BF0-A9B0-0606D0D156F4}"/>
              </a:ext>
            </a:extLst>
          </p:cNvPr>
          <p:cNvSpPr>
            <a:spLocks noGrp="1"/>
          </p:cNvSpPr>
          <p:nvPr>
            <p:ph type="dt" sz="half" idx="10"/>
          </p:nvPr>
        </p:nvSpPr>
        <p:spPr/>
        <p:txBody>
          <a:bodyPr/>
          <a:lstStyle>
            <a:lvl1pPr>
              <a:defRPr/>
            </a:lvl1pPr>
          </a:lstStyle>
          <a:p>
            <a:pPr>
              <a:defRPr/>
            </a:pPr>
            <a:fld id="{5555FEAF-076C-483F-A354-7FB7648366F0}" type="datetime11">
              <a:rPr lang="zh-CN" altLang="en-US" smtClean="0"/>
              <a:t>12:44:16</a:t>
            </a:fld>
            <a:endParaRPr lang="zh-CN" altLang="en-US"/>
          </a:p>
        </p:txBody>
      </p:sp>
      <p:sp>
        <p:nvSpPr>
          <p:cNvPr id="5" name="页脚占位符 4">
            <a:extLst>
              <a:ext uri="{FF2B5EF4-FFF2-40B4-BE49-F238E27FC236}">
                <a16:creationId xmlns:a16="http://schemas.microsoft.com/office/drawing/2014/main" id="{301077FC-9C7F-42D7-9803-8A50C5B29A3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807BE32-DF77-4AC9-9AF0-8EA39C55461A}"/>
              </a:ext>
            </a:extLst>
          </p:cNvPr>
          <p:cNvSpPr>
            <a:spLocks noGrp="1"/>
          </p:cNvSpPr>
          <p:nvPr>
            <p:ph type="sldNum" sz="quarter" idx="12"/>
          </p:nvPr>
        </p:nvSpPr>
        <p:spPr/>
        <p:txBody>
          <a:bodyPr/>
          <a:lstStyle>
            <a:lvl1pPr>
              <a:defRPr/>
            </a:lvl1pPr>
          </a:lstStyle>
          <a:p>
            <a:pPr>
              <a:defRPr/>
            </a:pPr>
            <a:fld id="{B87DDE5D-7BF6-4228-9C60-635DE2944139}" type="slidenum">
              <a:rPr lang="zh-CN" altLang="en-US"/>
              <a:pPr>
                <a:defRPr/>
              </a:pPr>
              <a:t>‹#›</a:t>
            </a:fld>
            <a:endParaRPr lang="zh-CN" altLang="en-US"/>
          </a:p>
        </p:txBody>
      </p:sp>
    </p:spTree>
    <p:extLst>
      <p:ext uri="{BB962C8B-B14F-4D97-AF65-F5344CB8AC3E}">
        <p14:creationId xmlns:p14="http://schemas.microsoft.com/office/powerpoint/2010/main" val="791968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EE5FE-0B47-4A0C-B30E-6C67CD7F4D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C2A0EA-BC3B-4EBB-8B00-18D2B4A268DD}"/>
              </a:ext>
            </a:extLst>
          </p:cNvPr>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FAE8A4-C2D7-4062-B22E-592C6EE6F2BD}"/>
              </a:ext>
            </a:extLst>
          </p:cNvPr>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D336A2-F35F-42C1-9619-A74F5CD10F8E}"/>
              </a:ext>
            </a:extLst>
          </p:cNvPr>
          <p:cNvSpPr>
            <a:spLocks noGrp="1"/>
          </p:cNvSpPr>
          <p:nvPr>
            <p:ph type="dt" sz="half" idx="10"/>
          </p:nvPr>
        </p:nvSpPr>
        <p:spPr/>
        <p:txBody>
          <a:bodyPr/>
          <a:lstStyle>
            <a:lvl1pPr>
              <a:defRPr/>
            </a:lvl1pPr>
          </a:lstStyle>
          <a:p>
            <a:fld id="{4D1884F2-1464-4259-AC1B-CF07633A2296}" type="datetime11">
              <a:rPr lang="zh-CN" altLang="en-US" smtClean="0"/>
              <a:t>12:44:16</a:t>
            </a:fld>
            <a:endParaRPr lang="en-US" altLang="zh-CN"/>
          </a:p>
        </p:txBody>
      </p:sp>
      <p:sp>
        <p:nvSpPr>
          <p:cNvPr id="6" name="页脚占位符 5">
            <a:extLst>
              <a:ext uri="{FF2B5EF4-FFF2-40B4-BE49-F238E27FC236}">
                <a16:creationId xmlns:a16="http://schemas.microsoft.com/office/drawing/2014/main" id="{F83FEF1A-7C2F-40BB-96AC-761B359F0638}"/>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2D8505F1-8D58-451A-888F-8AB8B5155DE6}"/>
              </a:ext>
            </a:extLst>
          </p:cNvPr>
          <p:cNvSpPr>
            <a:spLocks noGrp="1"/>
          </p:cNvSpPr>
          <p:nvPr>
            <p:ph type="sldNum" sz="quarter" idx="12"/>
          </p:nvPr>
        </p:nvSpPr>
        <p:spPr/>
        <p:txBody>
          <a:bodyPr/>
          <a:lstStyle>
            <a:lvl1pPr>
              <a:defRPr/>
            </a:lvl1pPr>
          </a:lstStyle>
          <a:p>
            <a:fld id="{84DF66A5-9252-4261-8CDC-D3489ED159A5}" type="slidenum">
              <a:rPr lang="en-US" altLang="zh-CN"/>
              <a:pPr/>
              <a:t>‹#›</a:t>
            </a:fld>
            <a:endParaRPr lang="en-US" altLang="zh-CN"/>
          </a:p>
        </p:txBody>
      </p:sp>
    </p:spTree>
    <p:extLst>
      <p:ext uri="{BB962C8B-B14F-4D97-AF65-F5344CB8AC3E}">
        <p14:creationId xmlns:p14="http://schemas.microsoft.com/office/powerpoint/2010/main" val="1868901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8A4CA-34FD-4F0E-8FFC-B03304103387}"/>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FCCDB2-7037-4210-B5C1-C21235FD4D9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EE5910F-D89A-46C5-A982-930ED67831CF}"/>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F72A8D4-33BC-41B8-A87E-58634F0A8F8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FBA407-25AA-4E7C-9257-FE6DAAC7B286}"/>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8BE341F-63A6-43D7-8636-6B8DDAABFAC5}"/>
              </a:ext>
            </a:extLst>
          </p:cNvPr>
          <p:cNvSpPr>
            <a:spLocks noGrp="1"/>
          </p:cNvSpPr>
          <p:nvPr>
            <p:ph type="dt" sz="half" idx="10"/>
          </p:nvPr>
        </p:nvSpPr>
        <p:spPr/>
        <p:txBody>
          <a:bodyPr/>
          <a:lstStyle>
            <a:lvl1pPr>
              <a:defRPr/>
            </a:lvl1pPr>
          </a:lstStyle>
          <a:p>
            <a:fld id="{724991A0-225A-4558-82DF-F3B95D626010}" type="datetime11">
              <a:rPr lang="zh-CN" altLang="en-US" smtClean="0"/>
              <a:t>12:44:16</a:t>
            </a:fld>
            <a:endParaRPr lang="en-US" altLang="zh-CN"/>
          </a:p>
        </p:txBody>
      </p:sp>
      <p:sp>
        <p:nvSpPr>
          <p:cNvPr id="8" name="页脚占位符 7">
            <a:extLst>
              <a:ext uri="{FF2B5EF4-FFF2-40B4-BE49-F238E27FC236}">
                <a16:creationId xmlns:a16="http://schemas.microsoft.com/office/drawing/2014/main" id="{1F34B2BC-55B6-4993-B3A9-327C70DCFE66}"/>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3022D429-70E9-4CCE-890E-88E10B5B38AA}"/>
              </a:ext>
            </a:extLst>
          </p:cNvPr>
          <p:cNvSpPr>
            <a:spLocks noGrp="1"/>
          </p:cNvSpPr>
          <p:nvPr>
            <p:ph type="sldNum" sz="quarter" idx="12"/>
          </p:nvPr>
        </p:nvSpPr>
        <p:spPr/>
        <p:txBody>
          <a:bodyPr/>
          <a:lstStyle>
            <a:lvl1pPr>
              <a:defRPr/>
            </a:lvl1pPr>
          </a:lstStyle>
          <a:p>
            <a:fld id="{22831AF6-C1AB-4938-8894-C257C25DA1EC}" type="slidenum">
              <a:rPr lang="en-US" altLang="zh-CN"/>
              <a:pPr/>
              <a:t>‹#›</a:t>
            </a:fld>
            <a:endParaRPr lang="en-US" altLang="zh-CN"/>
          </a:p>
        </p:txBody>
      </p:sp>
    </p:spTree>
    <p:extLst>
      <p:ext uri="{BB962C8B-B14F-4D97-AF65-F5344CB8AC3E}">
        <p14:creationId xmlns:p14="http://schemas.microsoft.com/office/powerpoint/2010/main" val="2286901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B3BE3-2075-4DFD-AB77-E6E751649EC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DC74FB-2721-4837-92C6-939554513A1A}"/>
              </a:ext>
            </a:extLst>
          </p:cNvPr>
          <p:cNvSpPr>
            <a:spLocks noGrp="1"/>
          </p:cNvSpPr>
          <p:nvPr>
            <p:ph type="dt" sz="half" idx="10"/>
          </p:nvPr>
        </p:nvSpPr>
        <p:spPr/>
        <p:txBody>
          <a:bodyPr/>
          <a:lstStyle>
            <a:lvl1pPr>
              <a:defRPr/>
            </a:lvl1pPr>
          </a:lstStyle>
          <a:p>
            <a:fld id="{2A129D1E-B0FF-4981-BC9F-4A6A81701ACD}" type="datetime11">
              <a:rPr lang="zh-CN" altLang="en-US" smtClean="0"/>
              <a:t>12:44:16</a:t>
            </a:fld>
            <a:endParaRPr lang="en-US" altLang="zh-CN"/>
          </a:p>
        </p:txBody>
      </p:sp>
      <p:sp>
        <p:nvSpPr>
          <p:cNvPr id="4" name="页脚占位符 3">
            <a:extLst>
              <a:ext uri="{FF2B5EF4-FFF2-40B4-BE49-F238E27FC236}">
                <a16:creationId xmlns:a16="http://schemas.microsoft.com/office/drawing/2014/main" id="{FF5A4174-EAAF-442E-98D8-18E6D4994D31}"/>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1FE25FAB-5754-4FC5-85CF-19449D54C7E1}"/>
              </a:ext>
            </a:extLst>
          </p:cNvPr>
          <p:cNvSpPr>
            <a:spLocks noGrp="1"/>
          </p:cNvSpPr>
          <p:nvPr>
            <p:ph type="sldNum" sz="quarter" idx="12"/>
          </p:nvPr>
        </p:nvSpPr>
        <p:spPr/>
        <p:txBody>
          <a:bodyPr/>
          <a:lstStyle>
            <a:lvl1pPr>
              <a:defRPr/>
            </a:lvl1pPr>
          </a:lstStyle>
          <a:p>
            <a:fld id="{CF5A7CA3-6086-4EFF-87FD-1B137BE28385}" type="slidenum">
              <a:rPr lang="en-US" altLang="zh-CN"/>
              <a:pPr/>
              <a:t>‹#›</a:t>
            </a:fld>
            <a:endParaRPr lang="en-US" altLang="zh-CN"/>
          </a:p>
        </p:txBody>
      </p:sp>
    </p:spTree>
    <p:extLst>
      <p:ext uri="{BB962C8B-B14F-4D97-AF65-F5344CB8AC3E}">
        <p14:creationId xmlns:p14="http://schemas.microsoft.com/office/powerpoint/2010/main" val="952216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0EC1F70-B78F-4162-817B-75500388AEEE}"/>
              </a:ext>
            </a:extLst>
          </p:cNvPr>
          <p:cNvSpPr>
            <a:spLocks noGrp="1"/>
          </p:cNvSpPr>
          <p:nvPr>
            <p:ph type="dt" sz="half" idx="10"/>
          </p:nvPr>
        </p:nvSpPr>
        <p:spPr/>
        <p:txBody>
          <a:bodyPr/>
          <a:lstStyle>
            <a:lvl1pPr>
              <a:defRPr/>
            </a:lvl1pPr>
          </a:lstStyle>
          <a:p>
            <a:fld id="{4F415236-9F59-452F-91A8-5F7D97D82FF0}" type="datetime11">
              <a:rPr lang="zh-CN" altLang="en-US" smtClean="0"/>
              <a:t>12:44:16</a:t>
            </a:fld>
            <a:endParaRPr lang="en-US" altLang="zh-CN"/>
          </a:p>
        </p:txBody>
      </p:sp>
      <p:sp>
        <p:nvSpPr>
          <p:cNvPr id="3" name="页脚占位符 2">
            <a:extLst>
              <a:ext uri="{FF2B5EF4-FFF2-40B4-BE49-F238E27FC236}">
                <a16:creationId xmlns:a16="http://schemas.microsoft.com/office/drawing/2014/main" id="{A54E9FC8-1772-4B85-95C6-DAFE3D9392C4}"/>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99E72EBA-092A-4890-B556-F35700980CF2}"/>
              </a:ext>
            </a:extLst>
          </p:cNvPr>
          <p:cNvSpPr>
            <a:spLocks noGrp="1"/>
          </p:cNvSpPr>
          <p:nvPr>
            <p:ph type="sldNum" sz="quarter" idx="12"/>
          </p:nvPr>
        </p:nvSpPr>
        <p:spPr/>
        <p:txBody>
          <a:bodyPr/>
          <a:lstStyle>
            <a:lvl1pPr>
              <a:defRPr/>
            </a:lvl1pPr>
          </a:lstStyle>
          <a:p>
            <a:fld id="{51CCCE22-0B20-43DD-8D50-6F5AAF0C78FA}" type="slidenum">
              <a:rPr lang="en-US" altLang="zh-CN"/>
              <a:pPr/>
              <a:t>‹#›</a:t>
            </a:fld>
            <a:endParaRPr lang="en-US" altLang="zh-CN"/>
          </a:p>
        </p:txBody>
      </p:sp>
    </p:spTree>
    <p:extLst>
      <p:ext uri="{BB962C8B-B14F-4D97-AF65-F5344CB8AC3E}">
        <p14:creationId xmlns:p14="http://schemas.microsoft.com/office/powerpoint/2010/main" val="3754656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BABEE-3787-4845-8DAF-865E2FFEF8F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9C8E777-8A95-4C52-AF29-A4DD6DAEBD5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274D0F5-B4DF-4EC3-B416-79049FD6DAA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BAF83D-19E5-4B12-B382-4AB8788EB20E}"/>
              </a:ext>
            </a:extLst>
          </p:cNvPr>
          <p:cNvSpPr>
            <a:spLocks noGrp="1"/>
          </p:cNvSpPr>
          <p:nvPr>
            <p:ph type="dt" sz="half" idx="10"/>
          </p:nvPr>
        </p:nvSpPr>
        <p:spPr/>
        <p:txBody>
          <a:bodyPr/>
          <a:lstStyle>
            <a:lvl1pPr>
              <a:defRPr/>
            </a:lvl1pPr>
          </a:lstStyle>
          <a:p>
            <a:fld id="{DCCCF546-0DFD-4317-94D6-F4E25DBE7BF2}" type="datetime11">
              <a:rPr lang="zh-CN" altLang="en-US" smtClean="0"/>
              <a:t>12:44:16</a:t>
            </a:fld>
            <a:endParaRPr lang="en-US" altLang="zh-CN"/>
          </a:p>
        </p:txBody>
      </p:sp>
      <p:sp>
        <p:nvSpPr>
          <p:cNvPr id="6" name="页脚占位符 5">
            <a:extLst>
              <a:ext uri="{FF2B5EF4-FFF2-40B4-BE49-F238E27FC236}">
                <a16:creationId xmlns:a16="http://schemas.microsoft.com/office/drawing/2014/main" id="{5AD76089-EC7F-442F-8995-CA88E48F1136}"/>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914D529A-7BC4-4AA7-95C2-9348C982A962}"/>
              </a:ext>
            </a:extLst>
          </p:cNvPr>
          <p:cNvSpPr>
            <a:spLocks noGrp="1"/>
          </p:cNvSpPr>
          <p:nvPr>
            <p:ph type="sldNum" sz="quarter" idx="12"/>
          </p:nvPr>
        </p:nvSpPr>
        <p:spPr/>
        <p:txBody>
          <a:bodyPr/>
          <a:lstStyle>
            <a:lvl1pPr>
              <a:defRPr/>
            </a:lvl1pPr>
          </a:lstStyle>
          <a:p>
            <a:fld id="{67667CE9-7050-49BB-BDB6-06AB377AAFAA}" type="slidenum">
              <a:rPr lang="en-US" altLang="zh-CN"/>
              <a:pPr/>
              <a:t>‹#›</a:t>
            </a:fld>
            <a:endParaRPr lang="en-US" altLang="zh-CN"/>
          </a:p>
        </p:txBody>
      </p:sp>
    </p:spTree>
    <p:extLst>
      <p:ext uri="{BB962C8B-B14F-4D97-AF65-F5344CB8AC3E}">
        <p14:creationId xmlns:p14="http://schemas.microsoft.com/office/powerpoint/2010/main" val="3637447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6517C-5534-4443-943F-24F54852C88D}"/>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7AD5C44-288E-4E43-80B4-DD6ECEA94F7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4CDECB-B2DC-4768-8851-F97B789C4EA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3A1D5E-8EC9-4A5A-8E8E-3047EA888501}"/>
              </a:ext>
            </a:extLst>
          </p:cNvPr>
          <p:cNvSpPr>
            <a:spLocks noGrp="1"/>
          </p:cNvSpPr>
          <p:nvPr>
            <p:ph type="dt" sz="half" idx="10"/>
          </p:nvPr>
        </p:nvSpPr>
        <p:spPr/>
        <p:txBody>
          <a:bodyPr/>
          <a:lstStyle>
            <a:lvl1pPr>
              <a:defRPr/>
            </a:lvl1pPr>
          </a:lstStyle>
          <a:p>
            <a:fld id="{267484F9-E234-47B6-BC7F-C281890943DA}" type="datetime11">
              <a:rPr lang="zh-CN" altLang="en-US" smtClean="0"/>
              <a:t>12:44:16</a:t>
            </a:fld>
            <a:endParaRPr lang="en-US" altLang="zh-CN"/>
          </a:p>
        </p:txBody>
      </p:sp>
      <p:sp>
        <p:nvSpPr>
          <p:cNvPr id="6" name="页脚占位符 5">
            <a:extLst>
              <a:ext uri="{FF2B5EF4-FFF2-40B4-BE49-F238E27FC236}">
                <a16:creationId xmlns:a16="http://schemas.microsoft.com/office/drawing/2014/main" id="{C0478EE9-8302-418C-BC6E-CAAFCC81495B}"/>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F7D783F9-2FF7-48E8-8C8C-14E409C8AF61}"/>
              </a:ext>
            </a:extLst>
          </p:cNvPr>
          <p:cNvSpPr>
            <a:spLocks noGrp="1"/>
          </p:cNvSpPr>
          <p:nvPr>
            <p:ph type="sldNum" sz="quarter" idx="12"/>
          </p:nvPr>
        </p:nvSpPr>
        <p:spPr/>
        <p:txBody>
          <a:bodyPr/>
          <a:lstStyle>
            <a:lvl1pPr>
              <a:defRPr/>
            </a:lvl1pPr>
          </a:lstStyle>
          <a:p>
            <a:fld id="{4AF616A5-52D8-4016-8CEA-109260824BC4}" type="slidenum">
              <a:rPr lang="en-US" altLang="zh-CN"/>
              <a:pPr/>
              <a:t>‹#›</a:t>
            </a:fld>
            <a:endParaRPr lang="en-US" altLang="zh-CN"/>
          </a:p>
        </p:txBody>
      </p:sp>
    </p:spTree>
    <p:extLst>
      <p:ext uri="{BB962C8B-B14F-4D97-AF65-F5344CB8AC3E}">
        <p14:creationId xmlns:p14="http://schemas.microsoft.com/office/powerpoint/2010/main" val="3935561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24C57-D2AD-4328-9089-7EAD589EE1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C2D15AB-0C3E-4122-9711-8A05276415C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79A18C-F218-4EA5-922C-DE45083EBF1E}"/>
              </a:ext>
            </a:extLst>
          </p:cNvPr>
          <p:cNvSpPr>
            <a:spLocks noGrp="1"/>
          </p:cNvSpPr>
          <p:nvPr>
            <p:ph type="dt" sz="half" idx="10"/>
          </p:nvPr>
        </p:nvSpPr>
        <p:spPr/>
        <p:txBody>
          <a:bodyPr/>
          <a:lstStyle>
            <a:lvl1pPr>
              <a:defRPr/>
            </a:lvl1pPr>
          </a:lstStyle>
          <a:p>
            <a:fld id="{131840B4-B08F-4ECD-891E-C17D1CD3C771}" type="datetime11">
              <a:rPr lang="zh-CN" altLang="en-US" smtClean="0"/>
              <a:t>12:44:16</a:t>
            </a:fld>
            <a:endParaRPr lang="en-US" altLang="zh-CN"/>
          </a:p>
        </p:txBody>
      </p:sp>
      <p:sp>
        <p:nvSpPr>
          <p:cNvPr id="5" name="页脚占位符 4">
            <a:extLst>
              <a:ext uri="{FF2B5EF4-FFF2-40B4-BE49-F238E27FC236}">
                <a16:creationId xmlns:a16="http://schemas.microsoft.com/office/drawing/2014/main" id="{260AB66B-5A79-4CE6-A587-88174A5F9921}"/>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067435A4-D242-4592-A337-0C88761D8E80}"/>
              </a:ext>
            </a:extLst>
          </p:cNvPr>
          <p:cNvSpPr>
            <a:spLocks noGrp="1"/>
          </p:cNvSpPr>
          <p:nvPr>
            <p:ph type="sldNum" sz="quarter" idx="12"/>
          </p:nvPr>
        </p:nvSpPr>
        <p:spPr/>
        <p:txBody>
          <a:bodyPr/>
          <a:lstStyle>
            <a:lvl1pPr>
              <a:defRPr/>
            </a:lvl1pPr>
          </a:lstStyle>
          <a:p>
            <a:fld id="{6ECD78F9-452A-45AD-92B1-CB2CF81346DF}" type="slidenum">
              <a:rPr lang="en-US" altLang="zh-CN"/>
              <a:pPr/>
              <a:t>‹#›</a:t>
            </a:fld>
            <a:endParaRPr lang="en-US" altLang="zh-CN"/>
          </a:p>
        </p:txBody>
      </p:sp>
    </p:spTree>
    <p:extLst>
      <p:ext uri="{BB962C8B-B14F-4D97-AF65-F5344CB8AC3E}">
        <p14:creationId xmlns:p14="http://schemas.microsoft.com/office/powerpoint/2010/main" val="2426642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5BC281-0DCB-4E91-AF17-1073791918A3}"/>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8A7C00-099A-41DC-99FB-BA54BE477045}"/>
              </a:ext>
            </a:extLst>
          </p:cNvPr>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833A9E-09F6-4CA6-A515-ECAEBE706050}"/>
              </a:ext>
            </a:extLst>
          </p:cNvPr>
          <p:cNvSpPr>
            <a:spLocks noGrp="1"/>
          </p:cNvSpPr>
          <p:nvPr>
            <p:ph type="dt" sz="half" idx="10"/>
          </p:nvPr>
        </p:nvSpPr>
        <p:spPr/>
        <p:txBody>
          <a:bodyPr/>
          <a:lstStyle>
            <a:lvl1pPr>
              <a:defRPr/>
            </a:lvl1pPr>
          </a:lstStyle>
          <a:p>
            <a:fld id="{667DE827-33F4-44C6-AB40-887CDDA7B991}" type="datetime11">
              <a:rPr lang="zh-CN" altLang="en-US" smtClean="0"/>
              <a:t>12:44:16</a:t>
            </a:fld>
            <a:endParaRPr lang="en-US" altLang="zh-CN"/>
          </a:p>
        </p:txBody>
      </p:sp>
      <p:sp>
        <p:nvSpPr>
          <p:cNvPr id="5" name="页脚占位符 4">
            <a:extLst>
              <a:ext uri="{FF2B5EF4-FFF2-40B4-BE49-F238E27FC236}">
                <a16:creationId xmlns:a16="http://schemas.microsoft.com/office/drawing/2014/main" id="{D1056652-2EBD-4368-86FC-7017BD108066}"/>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4FA34D06-BE1B-473D-93DE-B7A693762262}"/>
              </a:ext>
            </a:extLst>
          </p:cNvPr>
          <p:cNvSpPr>
            <a:spLocks noGrp="1"/>
          </p:cNvSpPr>
          <p:nvPr>
            <p:ph type="sldNum" sz="quarter" idx="12"/>
          </p:nvPr>
        </p:nvSpPr>
        <p:spPr/>
        <p:txBody>
          <a:bodyPr/>
          <a:lstStyle>
            <a:lvl1pPr>
              <a:defRPr/>
            </a:lvl1pPr>
          </a:lstStyle>
          <a:p>
            <a:fld id="{6C131B8F-A241-4F1E-9C55-036E9412BD07}" type="slidenum">
              <a:rPr lang="en-US" altLang="zh-CN"/>
              <a:pPr/>
              <a:t>‹#›</a:t>
            </a:fld>
            <a:endParaRPr lang="en-US" altLang="zh-CN"/>
          </a:p>
        </p:txBody>
      </p:sp>
    </p:spTree>
    <p:extLst>
      <p:ext uri="{BB962C8B-B14F-4D97-AF65-F5344CB8AC3E}">
        <p14:creationId xmlns:p14="http://schemas.microsoft.com/office/powerpoint/2010/main" val="338264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37B82F7-D6FD-4A2C-804A-0BBDA3EA54C6}"/>
              </a:ext>
            </a:extLst>
          </p:cNvPr>
          <p:cNvSpPr>
            <a:spLocks noGrp="1"/>
          </p:cNvSpPr>
          <p:nvPr>
            <p:ph type="dt" sz="half" idx="10"/>
          </p:nvPr>
        </p:nvSpPr>
        <p:spPr/>
        <p:txBody>
          <a:bodyPr/>
          <a:lstStyle>
            <a:lvl1pPr>
              <a:defRPr/>
            </a:lvl1pPr>
          </a:lstStyle>
          <a:p>
            <a:pPr>
              <a:defRPr/>
            </a:pPr>
            <a:fld id="{5C2F41C9-44C3-4523-BAC1-2F305223C853}" type="datetime11">
              <a:rPr lang="zh-CN" altLang="en-US" smtClean="0"/>
              <a:t>12:44:16</a:t>
            </a:fld>
            <a:endParaRPr lang="zh-CN" altLang="en-US"/>
          </a:p>
        </p:txBody>
      </p:sp>
      <p:sp>
        <p:nvSpPr>
          <p:cNvPr id="5" name="页脚占位符 4">
            <a:extLst>
              <a:ext uri="{FF2B5EF4-FFF2-40B4-BE49-F238E27FC236}">
                <a16:creationId xmlns:a16="http://schemas.microsoft.com/office/drawing/2014/main" id="{E6B8EF83-2EEE-452C-A15C-A7FAB9A570D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DCD769C-BD9B-45EB-9D5D-237ADB6BDAE6}"/>
              </a:ext>
            </a:extLst>
          </p:cNvPr>
          <p:cNvSpPr>
            <a:spLocks noGrp="1"/>
          </p:cNvSpPr>
          <p:nvPr>
            <p:ph type="sldNum" sz="quarter" idx="12"/>
          </p:nvPr>
        </p:nvSpPr>
        <p:spPr/>
        <p:txBody>
          <a:bodyPr/>
          <a:lstStyle>
            <a:lvl1pPr>
              <a:defRPr/>
            </a:lvl1pPr>
          </a:lstStyle>
          <a:p>
            <a:pPr>
              <a:defRPr/>
            </a:pPr>
            <a:fld id="{EC7239E9-A2CE-4DEE-8072-3659CFF47627}" type="slidenum">
              <a:rPr lang="zh-CN" altLang="en-US"/>
              <a:pPr>
                <a:defRPr/>
              </a:pPr>
              <a:t>‹#›</a:t>
            </a:fld>
            <a:endParaRPr lang="zh-CN" altLang="en-US"/>
          </a:p>
        </p:txBody>
      </p:sp>
    </p:spTree>
    <p:extLst>
      <p:ext uri="{BB962C8B-B14F-4D97-AF65-F5344CB8AC3E}">
        <p14:creationId xmlns:p14="http://schemas.microsoft.com/office/powerpoint/2010/main" val="733685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6DEF8E0C-0EEF-47B1-8972-F2A08795F326}"/>
              </a:ext>
            </a:extLst>
          </p:cNvPr>
          <p:cNvSpPr>
            <a:spLocks noGrp="1"/>
          </p:cNvSpPr>
          <p:nvPr>
            <p:ph type="dt" sz="half" idx="10"/>
          </p:nvPr>
        </p:nvSpPr>
        <p:spPr/>
        <p:txBody>
          <a:bodyPr/>
          <a:lstStyle>
            <a:lvl1pPr>
              <a:defRPr/>
            </a:lvl1pPr>
          </a:lstStyle>
          <a:p>
            <a:pPr>
              <a:defRPr/>
            </a:pPr>
            <a:fld id="{06B4914F-BA78-4CB6-82B5-2A129AFCA55E}" type="datetime11">
              <a:rPr lang="zh-CN" altLang="en-US" smtClean="0"/>
              <a:t>12:44:16</a:t>
            </a:fld>
            <a:endParaRPr lang="zh-CN" altLang="en-US"/>
          </a:p>
        </p:txBody>
      </p:sp>
      <p:sp>
        <p:nvSpPr>
          <p:cNvPr id="6" name="页脚占位符 4">
            <a:extLst>
              <a:ext uri="{FF2B5EF4-FFF2-40B4-BE49-F238E27FC236}">
                <a16:creationId xmlns:a16="http://schemas.microsoft.com/office/drawing/2014/main" id="{3080D6E9-1AB2-40EF-B633-1355EE8C217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5C14768-6FAA-4064-9F1B-9E8878721B51}"/>
              </a:ext>
            </a:extLst>
          </p:cNvPr>
          <p:cNvSpPr>
            <a:spLocks noGrp="1"/>
          </p:cNvSpPr>
          <p:nvPr>
            <p:ph type="sldNum" sz="quarter" idx="12"/>
          </p:nvPr>
        </p:nvSpPr>
        <p:spPr/>
        <p:txBody>
          <a:bodyPr/>
          <a:lstStyle>
            <a:lvl1pPr>
              <a:defRPr/>
            </a:lvl1pPr>
          </a:lstStyle>
          <a:p>
            <a:pPr>
              <a:defRPr/>
            </a:pPr>
            <a:fld id="{53D647F6-CBE5-4C2B-A791-61F4E259FC5F}" type="slidenum">
              <a:rPr lang="zh-CN" altLang="en-US"/>
              <a:pPr>
                <a:defRPr/>
              </a:pPr>
              <a:t>‹#›</a:t>
            </a:fld>
            <a:endParaRPr lang="zh-CN" altLang="en-US"/>
          </a:p>
        </p:txBody>
      </p:sp>
    </p:spTree>
    <p:extLst>
      <p:ext uri="{BB962C8B-B14F-4D97-AF65-F5344CB8AC3E}">
        <p14:creationId xmlns:p14="http://schemas.microsoft.com/office/powerpoint/2010/main" val="185648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0071E4D6-19A5-439F-A302-F66324856D0D}"/>
              </a:ext>
            </a:extLst>
          </p:cNvPr>
          <p:cNvSpPr>
            <a:spLocks noGrp="1"/>
          </p:cNvSpPr>
          <p:nvPr>
            <p:ph type="dt" sz="half" idx="10"/>
          </p:nvPr>
        </p:nvSpPr>
        <p:spPr/>
        <p:txBody>
          <a:bodyPr/>
          <a:lstStyle>
            <a:lvl1pPr>
              <a:defRPr/>
            </a:lvl1pPr>
          </a:lstStyle>
          <a:p>
            <a:pPr>
              <a:defRPr/>
            </a:pPr>
            <a:fld id="{4E1380F6-199C-485D-946C-42F256468DDA}" type="datetime11">
              <a:rPr lang="zh-CN" altLang="en-US" smtClean="0"/>
              <a:t>12:44:16</a:t>
            </a:fld>
            <a:endParaRPr lang="zh-CN" altLang="en-US"/>
          </a:p>
        </p:txBody>
      </p:sp>
      <p:sp>
        <p:nvSpPr>
          <p:cNvPr id="8" name="页脚占位符 4">
            <a:extLst>
              <a:ext uri="{FF2B5EF4-FFF2-40B4-BE49-F238E27FC236}">
                <a16:creationId xmlns:a16="http://schemas.microsoft.com/office/drawing/2014/main" id="{EDC0B161-6F7D-4534-B3C0-BAF387083379}"/>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5DB98551-367C-49CC-AADF-7766E92BD630}"/>
              </a:ext>
            </a:extLst>
          </p:cNvPr>
          <p:cNvSpPr>
            <a:spLocks noGrp="1"/>
          </p:cNvSpPr>
          <p:nvPr>
            <p:ph type="sldNum" sz="quarter" idx="12"/>
          </p:nvPr>
        </p:nvSpPr>
        <p:spPr/>
        <p:txBody>
          <a:bodyPr/>
          <a:lstStyle>
            <a:lvl1pPr>
              <a:defRPr/>
            </a:lvl1pPr>
          </a:lstStyle>
          <a:p>
            <a:pPr>
              <a:defRPr/>
            </a:pPr>
            <a:fld id="{692D2060-C904-4030-8844-FD561F4CC1E3}" type="slidenum">
              <a:rPr lang="zh-CN" altLang="en-US"/>
              <a:pPr>
                <a:defRPr/>
              </a:pPr>
              <a:t>‹#›</a:t>
            </a:fld>
            <a:endParaRPr lang="zh-CN" altLang="en-US"/>
          </a:p>
        </p:txBody>
      </p:sp>
    </p:spTree>
    <p:extLst>
      <p:ext uri="{BB962C8B-B14F-4D97-AF65-F5344CB8AC3E}">
        <p14:creationId xmlns:p14="http://schemas.microsoft.com/office/powerpoint/2010/main" val="349178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D9145A6-1279-4AE8-924E-0468F5D2FD34}"/>
              </a:ext>
            </a:extLst>
          </p:cNvPr>
          <p:cNvSpPr>
            <a:spLocks noGrp="1"/>
          </p:cNvSpPr>
          <p:nvPr>
            <p:ph type="dt" sz="half" idx="10"/>
          </p:nvPr>
        </p:nvSpPr>
        <p:spPr/>
        <p:txBody>
          <a:bodyPr/>
          <a:lstStyle>
            <a:lvl1pPr>
              <a:defRPr/>
            </a:lvl1pPr>
          </a:lstStyle>
          <a:p>
            <a:pPr>
              <a:defRPr/>
            </a:pPr>
            <a:fld id="{C68161C2-27F2-4D57-8A06-34928094A7E1}" type="datetime11">
              <a:rPr lang="zh-CN" altLang="en-US" smtClean="0"/>
              <a:t>12:44:16</a:t>
            </a:fld>
            <a:endParaRPr lang="zh-CN" altLang="en-US"/>
          </a:p>
        </p:txBody>
      </p:sp>
      <p:sp>
        <p:nvSpPr>
          <p:cNvPr id="4" name="页脚占位符 4">
            <a:extLst>
              <a:ext uri="{FF2B5EF4-FFF2-40B4-BE49-F238E27FC236}">
                <a16:creationId xmlns:a16="http://schemas.microsoft.com/office/drawing/2014/main" id="{9738B1B2-D684-41BE-B1A0-9D653AAF7085}"/>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7C654477-C956-407D-B42F-1CA80D79CC23}"/>
              </a:ext>
            </a:extLst>
          </p:cNvPr>
          <p:cNvSpPr>
            <a:spLocks noGrp="1"/>
          </p:cNvSpPr>
          <p:nvPr>
            <p:ph type="sldNum" sz="quarter" idx="12"/>
          </p:nvPr>
        </p:nvSpPr>
        <p:spPr/>
        <p:txBody>
          <a:bodyPr/>
          <a:lstStyle>
            <a:lvl1pPr>
              <a:defRPr/>
            </a:lvl1pPr>
          </a:lstStyle>
          <a:p>
            <a:pPr>
              <a:defRPr/>
            </a:pPr>
            <a:fld id="{F24488B9-24DC-4CDA-8281-EDCF9DAF28D3}" type="slidenum">
              <a:rPr lang="zh-CN" altLang="en-US"/>
              <a:pPr>
                <a:defRPr/>
              </a:pPr>
              <a:t>‹#›</a:t>
            </a:fld>
            <a:endParaRPr lang="zh-CN" altLang="en-US"/>
          </a:p>
        </p:txBody>
      </p:sp>
    </p:spTree>
    <p:extLst>
      <p:ext uri="{BB962C8B-B14F-4D97-AF65-F5344CB8AC3E}">
        <p14:creationId xmlns:p14="http://schemas.microsoft.com/office/powerpoint/2010/main" val="1289931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E37745F-8F1E-4AFB-8E81-D473A5512ED2}"/>
              </a:ext>
            </a:extLst>
          </p:cNvPr>
          <p:cNvSpPr>
            <a:spLocks noGrp="1"/>
          </p:cNvSpPr>
          <p:nvPr>
            <p:ph type="dt" sz="half" idx="10"/>
          </p:nvPr>
        </p:nvSpPr>
        <p:spPr/>
        <p:txBody>
          <a:bodyPr/>
          <a:lstStyle>
            <a:lvl1pPr>
              <a:defRPr/>
            </a:lvl1pPr>
          </a:lstStyle>
          <a:p>
            <a:pPr>
              <a:defRPr/>
            </a:pPr>
            <a:fld id="{A0DC9443-5318-4FB2-814B-EA37ED776E33}" type="datetime11">
              <a:rPr lang="zh-CN" altLang="en-US" smtClean="0"/>
              <a:t>12:44:16</a:t>
            </a:fld>
            <a:endParaRPr lang="zh-CN" altLang="en-US"/>
          </a:p>
        </p:txBody>
      </p:sp>
      <p:sp>
        <p:nvSpPr>
          <p:cNvPr id="3" name="页脚占位符 4">
            <a:extLst>
              <a:ext uri="{FF2B5EF4-FFF2-40B4-BE49-F238E27FC236}">
                <a16:creationId xmlns:a16="http://schemas.microsoft.com/office/drawing/2014/main" id="{5C3BAA4D-602A-4FCC-AC59-86AD1F96390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B2795AE-164C-4B5E-A7EB-7188EF790C34}"/>
              </a:ext>
            </a:extLst>
          </p:cNvPr>
          <p:cNvSpPr>
            <a:spLocks noGrp="1"/>
          </p:cNvSpPr>
          <p:nvPr>
            <p:ph type="sldNum" sz="quarter" idx="12"/>
          </p:nvPr>
        </p:nvSpPr>
        <p:spPr/>
        <p:txBody>
          <a:bodyPr/>
          <a:lstStyle>
            <a:lvl1pPr>
              <a:defRPr/>
            </a:lvl1pPr>
          </a:lstStyle>
          <a:p>
            <a:pPr>
              <a:defRPr/>
            </a:pPr>
            <a:fld id="{DEBC7694-C6C0-49D6-855B-71DF6E7CB550}" type="slidenum">
              <a:rPr lang="zh-CN" altLang="en-US"/>
              <a:pPr>
                <a:defRPr/>
              </a:pPr>
              <a:t>‹#›</a:t>
            </a:fld>
            <a:endParaRPr lang="zh-CN" altLang="en-US"/>
          </a:p>
        </p:txBody>
      </p:sp>
    </p:spTree>
    <p:extLst>
      <p:ext uri="{BB962C8B-B14F-4D97-AF65-F5344CB8AC3E}">
        <p14:creationId xmlns:p14="http://schemas.microsoft.com/office/powerpoint/2010/main" val="3524245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6A1A560-7FFD-4B5A-AE49-AE989DC8DAB4}"/>
              </a:ext>
            </a:extLst>
          </p:cNvPr>
          <p:cNvSpPr>
            <a:spLocks noGrp="1"/>
          </p:cNvSpPr>
          <p:nvPr>
            <p:ph type="dt" sz="half" idx="10"/>
          </p:nvPr>
        </p:nvSpPr>
        <p:spPr/>
        <p:txBody>
          <a:bodyPr/>
          <a:lstStyle>
            <a:lvl1pPr>
              <a:defRPr/>
            </a:lvl1pPr>
          </a:lstStyle>
          <a:p>
            <a:pPr>
              <a:defRPr/>
            </a:pPr>
            <a:fld id="{1623FBB9-F34D-48DD-979E-249C72A4C1C1}" type="datetime11">
              <a:rPr lang="zh-CN" altLang="en-US" smtClean="0"/>
              <a:t>12:44:16</a:t>
            </a:fld>
            <a:endParaRPr lang="zh-CN" altLang="en-US"/>
          </a:p>
        </p:txBody>
      </p:sp>
      <p:sp>
        <p:nvSpPr>
          <p:cNvPr id="6" name="页脚占位符 4">
            <a:extLst>
              <a:ext uri="{FF2B5EF4-FFF2-40B4-BE49-F238E27FC236}">
                <a16:creationId xmlns:a16="http://schemas.microsoft.com/office/drawing/2014/main" id="{A89C928B-0DD3-4C95-A455-E9EBFB9A748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1AA1F856-5215-490F-846F-2CB73447D55A}"/>
              </a:ext>
            </a:extLst>
          </p:cNvPr>
          <p:cNvSpPr>
            <a:spLocks noGrp="1"/>
          </p:cNvSpPr>
          <p:nvPr>
            <p:ph type="sldNum" sz="quarter" idx="12"/>
          </p:nvPr>
        </p:nvSpPr>
        <p:spPr/>
        <p:txBody>
          <a:bodyPr/>
          <a:lstStyle>
            <a:lvl1pPr>
              <a:defRPr/>
            </a:lvl1pPr>
          </a:lstStyle>
          <a:p>
            <a:pPr>
              <a:defRPr/>
            </a:pPr>
            <a:fld id="{30471EAE-EAE2-4388-B570-7E03A207A728}" type="slidenum">
              <a:rPr lang="zh-CN" altLang="en-US"/>
              <a:pPr>
                <a:defRPr/>
              </a:pPr>
              <a:t>‹#›</a:t>
            </a:fld>
            <a:endParaRPr lang="zh-CN" altLang="en-US"/>
          </a:p>
        </p:txBody>
      </p:sp>
    </p:spTree>
    <p:extLst>
      <p:ext uri="{BB962C8B-B14F-4D97-AF65-F5344CB8AC3E}">
        <p14:creationId xmlns:p14="http://schemas.microsoft.com/office/powerpoint/2010/main" val="87609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8B16FD-1E65-4336-950B-840BB4F56BE9}"/>
              </a:ext>
            </a:extLst>
          </p:cNvPr>
          <p:cNvSpPr>
            <a:spLocks noGrp="1"/>
          </p:cNvSpPr>
          <p:nvPr>
            <p:ph type="dt" sz="half" idx="10"/>
          </p:nvPr>
        </p:nvSpPr>
        <p:spPr/>
        <p:txBody>
          <a:bodyPr/>
          <a:lstStyle>
            <a:lvl1pPr>
              <a:defRPr/>
            </a:lvl1pPr>
          </a:lstStyle>
          <a:p>
            <a:pPr>
              <a:defRPr/>
            </a:pPr>
            <a:fld id="{B3BCD931-8A32-4161-8B3A-94199063430D}" type="datetime11">
              <a:rPr lang="zh-CN" altLang="en-US" smtClean="0"/>
              <a:t>12:44:16</a:t>
            </a:fld>
            <a:endParaRPr lang="zh-CN" altLang="en-US"/>
          </a:p>
        </p:txBody>
      </p:sp>
      <p:sp>
        <p:nvSpPr>
          <p:cNvPr id="6" name="页脚占位符 4">
            <a:extLst>
              <a:ext uri="{FF2B5EF4-FFF2-40B4-BE49-F238E27FC236}">
                <a16:creationId xmlns:a16="http://schemas.microsoft.com/office/drawing/2014/main" id="{B7D1EA48-704D-44CD-B444-203CE0147825}"/>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F396A4C-C46C-4EF0-8B11-33911350F9DB}"/>
              </a:ext>
            </a:extLst>
          </p:cNvPr>
          <p:cNvSpPr>
            <a:spLocks noGrp="1"/>
          </p:cNvSpPr>
          <p:nvPr>
            <p:ph type="sldNum" sz="quarter" idx="12"/>
          </p:nvPr>
        </p:nvSpPr>
        <p:spPr/>
        <p:txBody>
          <a:bodyPr/>
          <a:lstStyle>
            <a:lvl1pPr>
              <a:defRPr/>
            </a:lvl1pPr>
          </a:lstStyle>
          <a:p>
            <a:pPr>
              <a:defRPr/>
            </a:pPr>
            <a:fld id="{CB1090E5-464B-47C5-8DBC-560B2E80B1B7}" type="slidenum">
              <a:rPr lang="zh-CN" altLang="en-US"/>
              <a:pPr>
                <a:defRPr/>
              </a:pPr>
              <a:t>‹#›</a:t>
            </a:fld>
            <a:endParaRPr lang="zh-CN" altLang="en-US"/>
          </a:p>
        </p:txBody>
      </p:sp>
    </p:spTree>
    <p:extLst>
      <p:ext uri="{BB962C8B-B14F-4D97-AF65-F5344CB8AC3E}">
        <p14:creationId xmlns:p14="http://schemas.microsoft.com/office/powerpoint/2010/main" val="369249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F46FF4B4-529C-4416-8500-F77752152F9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2788F50-5488-43FE-84F2-3E8761EE2167}"/>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D46D0D-B1D7-4CCA-94ED-1F16F892B8A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9B36703F-B900-4A02-BDA6-F668B222E8AA}" type="datetime11">
              <a:rPr lang="zh-CN" altLang="en-US" smtClean="0"/>
              <a:t>12:44:15</a:t>
            </a:fld>
            <a:endParaRPr lang="zh-CN" altLang="en-US"/>
          </a:p>
        </p:txBody>
      </p:sp>
      <p:sp>
        <p:nvSpPr>
          <p:cNvPr id="5" name="页脚占位符 4">
            <a:extLst>
              <a:ext uri="{FF2B5EF4-FFF2-40B4-BE49-F238E27FC236}">
                <a16:creationId xmlns:a16="http://schemas.microsoft.com/office/drawing/2014/main" id="{209C8912-E198-4ACE-B5EA-DD442550633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A2352A1F-8B2A-4D75-B288-32B3F661C52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B32ED78A-1A0A-4DA9-83F9-06DFB5FECAB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hf hdr="0" ftr="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0433496-C9E3-4306-9999-3483A4CB8DF6}"/>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7BFCF963-5BFF-4662-B86C-3C48A4194A2C}"/>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7CF12EAB-FB3C-4E8A-99FB-9A40AAB3B0B4}"/>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0278ED70-D336-4109-9EFB-7864CB630D23}" type="datetime11">
              <a:rPr lang="zh-CN" altLang="en-US" smtClean="0"/>
              <a:t>12:44:15</a:t>
            </a:fld>
            <a:endParaRPr lang="en-US" altLang="zh-CN"/>
          </a:p>
        </p:txBody>
      </p:sp>
      <p:sp>
        <p:nvSpPr>
          <p:cNvPr id="1029" name="Rectangle 5">
            <a:extLst>
              <a:ext uri="{FF2B5EF4-FFF2-40B4-BE49-F238E27FC236}">
                <a16:creationId xmlns:a16="http://schemas.microsoft.com/office/drawing/2014/main" id="{22132C05-CD08-468D-A291-A25564730427}"/>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a:extLst>
              <a:ext uri="{FF2B5EF4-FFF2-40B4-BE49-F238E27FC236}">
                <a16:creationId xmlns:a16="http://schemas.microsoft.com/office/drawing/2014/main" id="{0ACBA373-9243-4406-A450-61F121D6A63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D57C19E-F9D4-4F86-95F9-A3CDEBE1E90C}" type="slidenum">
              <a:rPr lang="en-US" altLang="zh-CN"/>
              <a:pPr/>
              <a:t>‹#›</a:t>
            </a:fld>
            <a:endParaRPr lang="en-US" altLang="zh-CN"/>
          </a:p>
        </p:txBody>
      </p:sp>
    </p:spTree>
    <p:extLst>
      <p:ext uri="{BB962C8B-B14F-4D97-AF65-F5344CB8AC3E}">
        <p14:creationId xmlns:p14="http://schemas.microsoft.com/office/powerpoint/2010/main" val="18253167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ftr="0"/>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7.emf"/><Relationship Id="rId5" Type="http://schemas.openxmlformats.org/officeDocument/2006/relationships/oleObject" Target="../embeddings/oleObject16.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1.emf"/><Relationship Id="rId5" Type="http://schemas.openxmlformats.org/officeDocument/2006/relationships/oleObject" Target="../embeddings/oleObject19.bin"/><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4.emf"/><Relationship Id="rId5" Type="http://schemas.openxmlformats.org/officeDocument/2006/relationships/oleObject" Target="../embeddings/oleObject22.bin"/><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8.emf"/><Relationship Id="rId5" Type="http://schemas.openxmlformats.org/officeDocument/2006/relationships/oleObject" Target="../embeddings/oleObject26.bin"/><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29.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1.emf"/><Relationship Id="rId5" Type="http://schemas.openxmlformats.org/officeDocument/2006/relationships/oleObject" Target="../embeddings/oleObject29.bin"/><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31.bin"/><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35.emf"/><Relationship Id="rId5" Type="http://schemas.openxmlformats.org/officeDocument/2006/relationships/oleObject" Target="../embeddings/oleObject32.bin"/><Relationship Id="rId10" Type="http://schemas.openxmlformats.org/officeDocument/2006/relationships/image" Target="../media/image37.wmf"/><Relationship Id="rId4" Type="http://schemas.openxmlformats.org/officeDocument/2006/relationships/image" Target="../media/image34.emf"/><Relationship Id="rId9" Type="http://schemas.openxmlformats.org/officeDocument/2006/relationships/oleObject" Target="../embeddings/oleObject34.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39.wmf"/><Relationship Id="rId5" Type="http://schemas.openxmlformats.org/officeDocument/2006/relationships/oleObject" Target="../embeddings/oleObject36.bin"/><Relationship Id="rId4" Type="http://schemas.openxmlformats.org/officeDocument/2006/relationships/image" Target="../media/image38.wmf"/></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4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45.wmf"/><Relationship Id="rId5" Type="http://schemas.openxmlformats.org/officeDocument/2006/relationships/oleObject" Target="../embeddings/oleObject39.bin"/><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46.wmf"/></Relationships>
</file>

<file path=ppt/slides/_rels/slide2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48.wmf"/><Relationship Id="rId5" Type="http://schemas.openxmlformats.org/officeDocument/2006/relationships/oleObject" Target="../embeddings/oleObject42.bin"/><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1.wmf"/><Relationship Id="rId5" Type="http://schemas.openxmlformats.org/officeDocument/2006/relationships/oleObject" Target="../embeddings/oleObject45.bin"/><Relationship Id="rId4" Type="http://schemas.openxmlformats.org/officeDocument/2006/relationships/image" Target="../media/image5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53.wmf"/><Relationship Id="rId5" Type="http://schemas.openxmlformats.org/officeDocument/2006/relationships/oleObject" Target="../embeddings/oleObject47.bin"/><Relationship Id="rId4" Type="http://schemas.openxmlformats.org/officeDocument/2006/relationships/image" Target="../media/image5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55.wmf"/><Relationship Id="rId5" Type="http://schemas.openxmlformats.org/officeDocument/2006/relationships/oleObject" Target="../embeddings/oleObject49.bin"/><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57.emf"/><Relationship Id="rId5" Type="http://schemas.openxmlformats.org/officeDocument/2006/relationships/oleObject" Target="../embeddings/oleObject51.bin"/><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0.wmf"/><Relationship Id="rId5" Type="http://schemas.openxmlformats.org/officeDocument/2006/relationships/oleObject" Target="../embeddings/oleObject54.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6.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64.emf"/><Relationship Id="rId5" Type="http://schemas.openxmlformats.org/officeDocument/2006/relationships/oleObject" Target="../embeddings/oleObject58.bin"/><Relationship Id="rId4" Type="http://schemas.openxmlformats.org/officeDocument/2006/relationships/image" Target="../media/image63.emf"/></Relationships>
</file>

<file path=ppt/slides/_rels/slide3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66.emf"/><Relationship Id="rId5" Type="http://schemas.openxmlformats.org/officeDocument/2006/relationships/oleObject" Target="../embeddings/oleObject60.bin"/><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69.emf"/><Relationship Id="rId5" Type="http://schemas.openxmlformats.org/officeDocument/2006/relationships/oleObject" Target="../embeddings/oleObject63.bin"/><Relationship Id="rId4" Type="http://schemas.openxmlformats.org/officeDocument/2006/relationships/image" Target="../media/image68.wmf"/></Relationships>
</file>

<file path=ppt/slides/_rels/slide37.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2.emf"/><Relationship Id="rId5" Type="http://schemas.openxmlformats.org/officeDocument/2006/relationships/oleObject" Target="../embeddings/oleObject66.bin"/><Relationship Id="rId10" Type="http://schemas.openxmlformats.org/officeDocument/2006/relationships/image" Target="../media/image74.emf"/><Relationship Id="rId4" Type="http://schemas.openxmlformats.org/officeDocument/2006/relationships/image" Target="../media/image71.emf"/><Relationship Id="rId9" Type="http://schemas.openxmlformats.org/officeDocument/2006/relationships/oleObject" Target="../embeddings/oleObject6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7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2.xml"/><Relationship Id="rId1" Type="http://schemas.openxmlformats.org/officeDocument/2006/relationships/vmlDrawing" Target="../drawings/vmlDrawing32.vml"/><Relationship Id="rId4" Type="http://schemas.openxmlformats.org/officeDocument/2006/relationships/image" Target="../media/image7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78.emf"/><Relationship Id="rId5" Type="http://schemas.openxmlformats.org/officeDocument/2006/relationships/oleObject" Target="../embeddings/oleObject72.bin"/><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oleObject" Target="../embeddings/oleObject78.bin"/><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83.wmf"/><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80.wmf"/><Relationship Id="rId11" Type="http://schemas.openxmlformats.org/officeDocument/2006/relationships/oleObject" Target="../embeddings/oleObject77.bin"/><Relationship Id="rId5" Type="http://schemas.openxmlformats.org/officeDocument/2006/relationships/oleObject" Target="../embeddings/oleObject74.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76.bin"/><Relationship Id="rId14" Type="http://schemas.openxmlformats.org/officeDocument/2006/relationships/image" Target="../media/image84.wmf"/></Relationships>
</file>

<file path=ppt/slides/_rels/slide43.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86.wmf"/><Relationship Id="rId5" Type="http://schemas.openxmlformats.org/officeDocument/2006/relationships/oleObject" Target="../embeddings/oleObject80.bin"/><Relationship Id="rId4" Type="http://schemas.openxmlformats.org/officeDocument/2006/relationships/image" Target="../media/image85.wmf"/></Relationships>
</file>

<file path=ppt/slides/_rels/slide44.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36.vml"/><Relationship Id="rId6" Type="http://schemas.openxmlformats.org/officeDocument/2006/relationships/image" Target="../media/image89.wmf"/><Relationship Id="rId5" Type="http://schemas.openxmlformats.org/officeDocument/2006/relationships/oleObject" Target="../embeddings/oleObject83.bin"/><Relationship Id="rId4" Type="http://schemas.openxmlformats.org/officeDocument/2006/relationships/image" Target="../media/image88.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92.emf"/><Relationship Id="rId5" Type="http://schemas.openxmlformats.org/officeDocument/2006/relationships/oleObject" Target="../embeddings/oleObject86.bin"/><Relationship Id="rId4" Type="http://schemas.openxmlformats.org/officeDocument/2006/relationships/image" Target="../media/image91.emf"/></Relationships>
</file>

<file path=ppt/slides/_rels/slide4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14.xml"/><Relationship Id="rId1" Type="http://schemas.openxmlformats.org/officeDocument/2006/relationships/vmlDrawing" Target="../drawings/vmlDrawing38.vml"/><Relationship Id="rId6" Type="http://schemas.openxmlformats.org/officeDocument/2006/relationships/image" Target="../media/image94.emf"/><Relationship Id="rId5" Type="http://schemas.openxmlformats.org/officeDocument/2006/relationships/oleObject" Target="../embeddings/oleObject88.bin"/><Relationship Id="rId10" Type="http://schemas.openxmlformats.org/officeDocument/2006/relationships/image" Target="../media/image96.emf"/><Relationship Id="rId4" Type="http://schemas.openxmlformats.org/officeDocument/2006/relationships/image" Target="../media/image93.emf"/><Relationship Id="rId9" Type="http://schemas.openxmlformats.org/officeDocument/2006/relationships/oleObject" Target="../embeddings/oleObject90.bin"/></Relationships>
</file>

<file path=ppt/slides/_rels/slide4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99.emf"/><Relationship Id="rId5" Type="http://schemas.openxmlformats.org/officeDocument/2006/relationships/oleObject" Target="../embeddings/oleObject92.bin"/><Relationship Id="rId4" Type="http://schemas.openxmlformats.org/officeDocument/2006/relationships/image" Target="../media/image98.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10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83.bin"/><Relationship Id="rId7" Type="http://schemas.openxmlformats.org/officeDocument/2006/relationships/image" Target="../media/image104.emf"/><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8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107.emf"/><Relationship Id="rId5" Type="http://schemas.openxmlformats.org/officeDocument/2006/relationships/oleObject" Target="../embeddings/oleObject96.bin"/><Relationship Id="rId4" Type="http://schemas.openxmlformats.org/officeDocument/2006/relationships/image" Target="../media/image106.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9.emf"/><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oleObject" Target="../embeddings/oleObject98.bin"/><Relationship Id="rId5" Type="http://schemas.openxmlformats.org/officeDocument/2006/relationships/image" Target="../media/image108.emf"/><Relationship Id="rId4" Type="http://schemas.openxmlformats.org/officeDocument/2006/relationships/oleObject" Target="../embeddings/oleObject97.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110.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2.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101.bin"/><Relationship Id="rId5" Type="http://schemas.openxmlformats.org/officeDocument/2006/relationships/image" Target="../media/image111.emf"/><Relationship Id="rId4" Type="http://schemas.openxmlformats.org/officeDocument/2006/relationships/oleObject" Target="../embeddings/oleObject100.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113.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14.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16.emf"/><Relationship Id="rId5" Type="http://schemas.openxmlformats.org/officeDocument/2006/relationships/oleObject" Target="../embeddings/oleObject105.bin"/><Relationship Id="rId4" Type="http://schemas.openxmlformats.org/officeDocument/2006/relationships/image" Target="../media/image115.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18.emf"/><Relationship Id="rId5" Type="http://schemas.openxmlformats.org/officeDocument/2006/relationships/oleObject" Target="../embeddings/oleObject107.bin"/><Relationship Id="rId4" Type="http://schemas.openxmlformats.org/officeDocument/2006/relationships/image" Target="../media/image117.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119.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21.emf"/><Relationship Id="rId5" Type="http://schemas.openxmlformats.org/officeDocument/2006/relationships/oleObject" Target="../embeddings/oleObject110.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112.bin"/></Relationships>
</file>

<file path=ppt/slides/_rels/slide61.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25.emf"/><Relationship Id="rId5" Type="http://schemas.openxmlformats.org/officeDocument/2006/relationships/oleObject" Target="../embeddings/oleObject114.bin"/><Relationship Id="rId4" Type="http://schemas.openxmlformats.org/officeDocument/2006/relationships/image" Target="../media/image124.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127.emf"/></Relationships>
</file>

<file path=ppt/slides/_rels/slide63.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29.emf"/><Relationship Id="rId5" Type="http://schemas.openxmlformats.org/officeDocument/2006/relationships/oleObject" Target="../embeddings/oleObject118.bin"/><Relationship Id="rId4" Type="http://schemas.openxmlformats.org/officeDocument/2006/relationships/image" Target="../media/image128.emf"/></Relationships>
</file>

<file path=ppt/slides/_rels/slide64.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32.emf"/><Relationship Id="rId5" Type="http://schemas.openxmlformats.org/officeDocument/2006/relationships/oleObject" Target="../embeddings/oleObject121.bin"/><Relationship Id="rId4" Type="http://schemas.openxmlformats.org/officeDocument/2006/relationships/image" Target="../media/image13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134.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4.xml"/><Relationship Id="rId1" Type="http://schemas.openxmlformats.org/officeDocument/2006/relationships/vmlDrawing" Target="../drawings/vmlDrawing57.vml"/><Relationship Id="rId6" Type="http://schemas.openxmlformats.org/officeDocument/2006/relationships/image" Target="../media/image136.emf"/><Relationship Id="rId5" Type="http://schemas.openxmlformats.org/officeDocument/2006/relationships/oleObject" Target="../embeddings/oleObject125.bin"/><Relationship Id="rId4" Type="http://schemas.openxmlformats.org/officeDocument/2006/relationships/image" Target="../media/image135.emf"/></Relationships>
</file>

<file path=ppt/slides/_rels/slide67.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15.xml"/><Relationship Id="rId1" Type="http://schemas.openxmlformats.org/officeDocument/2006/relationships/vmlDrawing" Target="../drawings/vmlDrawing58.vml"/><Relationship Id="rId6" Type="http://schemas.openxmlformats.org/officeDocument/2006/relationships/image" Target="../media/image138.emf"/><Relationship Id="rId5" Type="http://schemas.openxmlformats.org/officeDocument/2006/relationships/oleObject" Target="../embeddings/oleObject127.bin"/><Relationship Id="rId4" Type="http://schemas.openxmlformats.org/officeDocument/2006/relationships/image" Target="../media/image137.emf"/></Relationships>
</file>

<file path=ppt/slides/_rels/slide68.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141.emf"/><Relationship Id="rId5" Type="http://schemas.openxmlformats.org/officeDocument/2006/relationships/oleObject" Target="../embeddings/oleObject130.bin"/><Relationship Id="rId10" Type="http://schemas.openxmlformats.org/officeDocument/2006/relationships/image" Target="../media/image143.emf"/><Relationship Id="rId4" Type="http://schemas.openxmlformats.org/officeDocument/2006/relationships/image" Target="../media/image140.emf"/><Relationship Id="rId9" Type="http://schemas.openxmlformats.org/officeDocument/2006/relationships/oleObject" Target="../embeddings/oleObject132.bin"/></Relationships>
</file>

<file path=ppt/slides/_rels/slide69.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15.xml"/><Relationship Id="rId1" Type="http://schemas.openxmlformats.org/officeDocument/2006/relationships/vmlDrawing" Target="../drawings/vmlDrawing60.vml"/><Relationship Id="rId6" Type="http://schemas.openxmlformats.org/officeDocument/2006/relationships/image" Target="../media/image145.emf"/><Relationship Id="rId5" Type="http://schemas.openxmlformats.org/officeDocument/2006/relationships/oleObject" Target="../embeddings/oleObject134.bin"/><Relationship Id="rId4" Type="http://schemas.openxmlformats.org/officeDocument/2006/relationships/image" Target="../media/image144.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oleObject" Target="../embeddings/oleObject9.bin"/><Relationship Id="rId10" Type="http://schemas.openxmlformats.org/officeDocument/2006/relationships/image" Target="../media/image11.emf"/><Relationship Id="rId4" Type="http://schemas.openxmlformats.org/officeDocument/2006/relationships/image" Target="../media/image8.emf"/><Relationship Id="rId9"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136.bin"/><Relationship Id="rId7" Type="http://schemas.openxmlformats.org/officeDocument/2006/relationships/oleObject" Target="../embeddings/oleObject138.bin"/><Relationship Id="rId12" Type="http://schemas.openxmlformats.org/officeDocument/2006/relationships/image" Target="../media/image151.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148.wmf"/><Relationship Id="rId11" Type="http://schemas.openxmlformats.org/officeDocument/2006/relationships/oleObject" Target="../embeddings/oleObject140.bin"/><Relationship Id="rId5" Type="http://schemas.openxmlformats.org/officeDocument/2006/relationships/oleObject" Target="../embeddings/oleObject137.bin"/><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139.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12.xml"/><Relationship Id="rId1" Type="http://schemas.openxmlformats.org/officeDocument/2006/relationships/vmlDrawing" Target="../drawings/vmlDrawing62.vml"/><Relationship Id="rId6" Type="http://schemas.openxmlformats.org/officeDocument/2006/relationships/image" Target="../media/image153.wmf"/><Relationship Id="rId5" Type="http://schemas.openxmlformats.org/officeDocument/2006/relationships/oleObject" Target="../embeddings/oleObject142.bin"/><Relationship Id="rId4" Type="http://schemas.openxmlformats.org/officeDocument/2006/relationships/image" Target="../media/image15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12.xml"/><Relationship Id="rId1" Type="http://schemas.openxmlformats.org/officeDocument/2006/relationships/vmlDrawing" Target="../drawings/vmlDrawing63.vml"/><Relationship Id="rId4" Type="http://schemas.openxmlformats.org/officeDocument/2006/relationships/image" Target="../media/image15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12.xml"/><Relationship Id="rId1" Type="http://schemas.openxmlformats.org/officeDocument/2006/relationships/vmlDrawing" Target="../drawings/vmlDrawing64.vml"/><Relationship Id="rId6" Type="http://schemas.openxmlformats.org/officeDocument/2006/relationships/image" Target="../media/image156.wmf"/><Relationship Id="rId5" Type="http://schemas.openxmlformats.org/officeDocument/2006/relationships/oleObject" Target="../embeddings/oleObject145.bin"/><Relationship Id="rId4" Type="http://schemas.openxmlformats.org/officeDocument/2006/relationships/image" Target="../media/image155.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158.emf"/><Relationship Id="rId5" Type="http://schemas.openxmlformats.org/officeDocument/2006/relationships/oleObject" Target="../embeddings/oleObject147.bin"/><Relationship Id="rId4" Type="http://schemas.openxmlformats.org/officeDocument/2006/relationships/image" Target="../media/image157.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4.xml"/><Relationship Id="rId1" Type="http://schemas.openxmlformats.org/officeDocument/2006/relationships/vmlDrawing" Target="../drawings/vmlDrawing66.vml"/><Relationship Id="rId4" Type="http://schemas.openxmlformats.org/officeDocument/2006/relationships/image" Target="../media/image159.emf"/></Relationships>
</file>

<file path=ppt/slides/_rels/slide76.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oleObject" Target="../embeddings/oleObject149.bin"/><Relationship Id="rId7" Type="http://schemas.openxmlformats.org/officeDocument/2006/relationships/oleObject" Target="../embeddings/oleObject151.bin"/><Relationship Id="rId2" Type="http://schemas.openxmlformats.org/officeDocument/2006/relationships/slideLayout" Target="../slideLayouts/slideLayout14.xml"/><Relationship Id="rId1" Type="http://schemas.openxmlformats.org/officeDocument/2006/relationships/vmlDrawing" Target="../drawings/vmlDrawing67.vml"/><Relationship Id="rId6" Type="http://schemas.openxmlformats.org/officeDocument/2006/relationships/image" Target="../media/image161.emf"/><Relationship Id="rId5" Type="http://schemas.openxmlformats.org/officeDocument/2006/relationships/oleObject" Target="../embeddings/oleObject150.bin"/><Relationship Id="rId10" Type="http://schemas.openxmlformats.org/officeDocument/2006/relationships/image" Target="../media/image163.emf"/><Relationship Id="rId4" Type="http://schemas.openxmlformats.org/officeDocument/2006/relationships/image" Target="../media/image160.emf"/><Relationship Id="rId9" Type="http://schemas.openxmlformats.org/officeDocument/2006/relationships/oleObject" Target="../embeddings/oleObject152.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4.xml"/><Relationship Id="rId1" Type="http://schemas.openxmlformats.org/officeDocument/2006/relationships/vmlDrawing" Target="../drawings/vmlDrawing68.vml"/><Relationship Id="rId4" Type="http://schemas.openxmlformats.org/officeDocument/2006/relationships/image" Target="../media/image164.emf"/></Relationships>
</file>

<file path=ppt/slides/_rels/slide78.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4.xml"/><Relationship Id="rId1" Type="http://schemas.openxmlformats.org/officeDocument/2006/relationships/vmlDrawing" Target="../drawings/vmlDrawing69.vml"/><Relationship Id="rId6" Type="http://schemas.openxmlformats.org/officeDocument/2006/relationships/image" Target="../media/image166.emf"/><Relationship Id="rId5" Type="http://schemas.openxmlformats.org/officeDocument/2006/relationships/oleObject" Target="../embeddings/oleObject155.bin"/><Relationship Id="rId10" Type="http://schemas.openxmlformats.org/officeDocument/2006/relationships/image" Target="../media/image168.emf"/><Relationship Id="rId4" Type="http://schemas.openxmlformats.org/officeDocument/2006/relationships/image" Target="../media/image165.emf"/><Relationship Id="rId9" Type="http://schemas.openxmlformats.org/officeDocument/2006/relationships/oleObject" Target="../embeddings/oleObject157.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14.xml"/><Relationship Id="rId1" Type="http://schemas.openxmlformats.org/officeDocument/2006/relationships/vmlDrawing" Target="../drawings/vmlDrawing70.vml"/><Relationship Id="rId6" Type="http://schemas.openxmlformats.org/officeDocument/2006/relationships/image" Target="../media/image170.wmf"/><Relationship Id="rId5" Type="http://schemas.openxmlformats.org/officeDocument/2006/relationships/oleObject" Target="../embeddings/oleObject159.bin"/><Relationship Id="rId4" Type="http://schemas.openxmlformats.org/officeDocument/2006/relationships/image" Target="../media/image169.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image" Target="../media/image172.emf"/><Relationship Id="rId5" Type="http://schemas.openxmlformats.org/officeDocument/2006/relationships/oleObject" Target="../embeddings/oleObject161.bin"/><Relationship Id="rId4" Type="http://schemas.openxmlformats.org/officeDocument/2006/relationships/image" Target="../media/image171.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4.xml"/><Relationship Id="rId1" Type="http://schemas.openxmlformats.org/officeDocument/2006/relationships/vmlDrawing" Target="../drawings/vmlDrawing72.vml"/><Relationship Id="rId6" Type="http://schemas.openxmlformats.org/officeDocument/2006/relationships/image" Target="../media/image174.emf"/><Relationship Id="rId5" Type="http://schemas.openxmlformats.org/officeDocument/2006/relationships/oleObject" Target="../embeddings/oleObject163.bin"/><Relationship Id="rId4" Type="http://schemas.openxmlformats.org/officeDocument/2006/relationships/image" Target="../media/image173.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4.xml"/><Relationship Id="rId1" Type="http://schemas.openxmlformats.org/officeDocument/2006/relationships/vmlDrawing" Target="../drawings/vmlDrawing73.vml"/><Relationship Id="rId6" Type="http://schemas.openxmlformats.org/officeDocument/2006/relationships/image" Target="../media/image176.emf"/><Relationship Id="rId5" Type="http://schemas.openxmlformats.org/officeDocument/2006/relationships/oleObject" Target="../embeddings/oleObject165.bin"/><Relationship Id="rId4" Type="http://schemas.openxmlformats.org/officeDocument/2006/relationships/image" Target="../media/image175.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15.xml"/><Relationship Id="rId1" Type="http://schemas.openxmlformats.org/officeDocument/2006/relationships/vmlDrawing" Target="../drawings/vmlDrawing74.vml"/><Relationship Id="rId6" Type="http://schemas.openxmlformats.org/officeDocument/2006/relationships/image" Target="../media/image178.emf"/><Relationship Id="rId5" Type="http://schemas.openxmlformats.org/officeDocument/2006/relationships/oleObject" Target="../embeddings/oleObject167.bin"/><Relationship Id="rId4" Type="http://schemas.openxmlformats.org/officeDocument/2006/relationships/image" Target="../media/image177.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4.xml"/><Relationship Id="rId1" Type="http://schemas.openxmlformats.org/officeDocument/2006/relationships/vmlDrawing" Target="../drawings/vmlDrawing75.vml"/><Relationship Id="rId6" Type="http://schemas.openxmlformats.org/officeDocument/2006/relationships/image" Target="../media/image180.emf"/><Relationship Id="rId5" Type="http://schemas.openxmlformats.org/officeDocument/2006/relationships/oleObject" Target="../embeddings/oleObject169.bin"/><Relationship Id="rId4" Type="http://schemas.openxmlformats.org/officeDocument/2006/relationships/image" Target="../media/image179.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12.xml"/><Relationship Id="rId1" Type="http://schemas.openxmlformats.org/officeDocument/2006/relationships/vmlDrawing" Target="../drawings/vmlDrawing76.vml"/><Relationship Id="rId4" Type="http://schemas.openxmlformats.org/officeDocument/2006/relationships/image" Target="../media/image181.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4.xml"/><Relationship Id="rId1" Type="http://schemas.openxmlformats.org/officeDocument/2006/relationships/vmlDrawing" Target="../drawings/vmlDrawing77.vml"/><Relationship Id="rId6" Type="http://schemas.openxmlformats.org/officeDocument/2006/relationships/image" Target="../media/image183.emf"/><Relationship Id="rId5" Type="http://schemas.openxmlformats.org/officeDocument/2006/relationships/oleObject" Target="../embeddings/oleObject172.bin"/><Relationship Id="rId4" Type="http://schemas.openxmlformats.org/officeDocument/2006/relationships/image" Target="../media/image182.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12.xml"/><Relationship Id="rId1" Type="http://schemas.openxmlformats.org/officeDocument/2006/relationships/vmlDrawing" Target="../drawings/vmlDrawing78.vml"/><Relationship Id="rId4" Type="http://schemas.openxmlformats.org/officeDocument/2006/relationships/image" Target="../media/image184.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12.xml"/><Relationship Id="rId1" Type="http://schemas.openxmlformats.org/officeDocument/2006/relationships/vmlDrawing" Target="../drawings/vmlDrawing79.vml"/><Relationship Id="rId4" Type="http://schemas.openxmlformats.org/officeDocument/2006/relationships/image" Target="../media/image185.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Layout" Target="../slideLayouts/slideLayout4.xml"/><Relationship Id="rId1" Type="http://schemas.openxmlformats.org/officeDocument/2006/relationships/vmlDrawing" Target="../drawings/vmlDrawing80.vml"/><Relationship Id="rId6" Type="http://schemas.openxmlformats.org/officeDocument/2006/relationships/image" Target="../media/image187.emf"/><Relationship Id="rId5" Type="http://schemas.openxmlformats.org/officeDocument/2006/relationships/oleObject" Target="../embeddings/oleObject176.bin"/><Relationship Id="rId4" Type="http://schemas.openxmlformats.org/officeDocument/2006/relationships/image" Target="../media/image186.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4.emf"/></Relationships>
</file>

<file path=ppt/slides/_rels/slide90.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oleObject" Target="../embeddings/oleObject177.bin"/><Relationship Id="rId7" Type="http://schemas.openxmlformats.org/officeDocument/2006/relationships/oleObject" Target="../embeddings/oleObject179.bin"/><Relationship Id="rId2" Type="http://schemas.openxmlformats.org/officeDocument/2006/relationships/slideLayout" Target="../slideLayouts/slideLayout15.xml"/><Relationship Id="rId1" Type="http://schemas.openxmlformats.org/officeDocument/2006/relationships/vmlDrawing" Target="../drawings/vmlDrawing81.vml"/><Relationship Id="rId6" Type="http://schemas.openxmlformats.org/officeDocument/2006/relationships/image" Target="../media/image189.emf"/><Relationship Id="rId5" Type="http://schemas.openxmlformats.org/officeDocument/2006/relationships/oleObject" Target="../embeddings/oleObject178.bin"/><Relationship Id="rId4" Type="http://schemas.openxmlformats.org/officeDocument/2006/relationships/image" Target="../media/image18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7C872F8-8B87-4DFB-9B62-103BE9097842}"/>
              </a:ext>
            </a:extLst>
          </p:cNvPr>
          <p:cNvSpPr>
            <a:spLocks noGrp="1" noChangeArrowheads="1"/>
          </p:cNvSpPr>
          <p:nvPr>
            <p:ph type="ctrTitle"/>
          </p:nvPr>
        </p:nvSpPr>
        <p:spPr>
          <a:xfrm>
            <a:off x="1625600" y="1341438"/>
            <a:ext cx="5829300" cy="1101725"/>
          </a:xfrm>
          <a:effectLst>
            <a:outerShdw dist="35921" dir="2700000" algn="ctr" rotWithShape="0">
              <a:schemeClr val="bg2"/>
            </a:outerShdw>
          </a:effectLst>
        </p:spPr>
        <p:txBody>
          <a:bodyPr/>
          <a:lstStyle/>
          <a:p>
            <a:r>
              <a:rPr lang="en-US" altLang="zh-CN" sz="4500">
                <a:solidFill>
                  <a:srgbClr val="FF0000"/>
                </a:solidFill>
                <a:latin typeface="Times New Roman" panose="02020603050405020304" pitchFamily="18" charset="0"/>
                <a:ea typeface="黑体" panose="02010609060101010101" pitchFamily="49" charset="-122"/>
              </a:rPr>
              <a:t>Chapter 9</a:t>
            </a:r>
          </a:p>
        </p:txBody>
      </p:sp>
      <p:sp>
        <p:nvSpPr>
          <p:cNvPr id="19459" name="Rectangle 3">
            <a:extLst>
              <a:ext uri="{FF2B5EF4-FFF2-40B4-BE49-F238E27FC236}">
                <a16:creationId xmlns:a16="http://schemas.microsoft.com/office/drawing/2014/main" id="{AC7EA723-77CC-4925-8B5F-CE7AE33D59F2}"/>
              </a:ext>
            </a:extLst>
          </p:cNvPr>
          <p:cNvSpPr>
            <a:spLocks noGrp="1" noChangeArrowheads="1"/>
          </p:cNvSpPr>
          <p:nvPr>
            <p:ph type="subTitle" idx="1"/>
          </p:nvPr>
        </p:nvSpPr>
        <p:spPr>
          <a:xfrm>
            <a:off x="2160588" y="2679700"/>
            <a:ext cx="4800600" cy="1973263"/>
          </a:xfrm>
        </p:spPr>
        <p:txBody>
          <a:bodyPr rtlCol="0">
            <a:noAutofit/>
          </a:bodyPr>
          <a:lstStyle/>
          <a:p>
            <a:pPr defTabSz="684610" fontAlgn="auto">
              <a:spcAft>
                <a:spcPts val="0"/>
              </a:spcAft>
              <a:defRPr/>
            </a:pPr>
            <a:r>
              <a:rPr lang="en-US" altLang="zh-CN" b="1"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rPr>
              <a:t>Carboxylic Acid and Derivatives of Carboxylic  Acids</a:t>
            </a:r>
          </a:p>
          <a:p>
            <a:pPr defTabSz="684610" fontAlgn="auto">
              <a:spcAft>
                <a:spcPts val="0"/>
              </a:spcAft>
              <a:defRPr/>
            </a:pPr>
            <a:endParaRPr lang="en-US" altLang="zh-CN" b="1" dirty="0">
              <a:solidFill>
                <a:srgbClr val="FF0000"/>
              </a:solidFill>
              <a:effectLst>
                <a:outerShdw blurRad="38100" dist="38100" dir="2700000" algn="tl">
                  <a:srgbClr val="FFFFFF"/>
                </a:outerShdw>
              </a:effectLst>
              <a:latin typeface="Times New Roman" panose="02020603050405020304" pitchFamily="18" charset="0"/>
              <a:ea typeface="黑体" panose="02010609060101010101" pitchFamily="49" charset="-122"/>
            </a:endParaRPr>
          </a:p>
          <a:p>
            <a:pPr defTabSz="684610" fontAlgn="auto">
              <a:spcBef>
                <a:spcPct val="80000"/>
              </a:spcBef>
              <a:spcAft>
                <a:spcPts val="0"/>
              </a:spcAft>
              <a:defRPr/>
            </a:pPr>
            <a:r>
              <a:rPr kumimoji="1" lang="zh-CN" altLang="en-US" b="1" dirty="0">
                <a:latin typeface="Times New Roman" panose="02020603050405020304" pitchFamily="18" charset="0"/>
                <a:ea typeface="黑体" panose="02010609060101010101" pitchFamily="49" charset="-122"/>
              </a:rPr>
              <a:t>第九章   羧酸及其衍生物</a:t>
            </a:r>
            <a:endParaRPr kumimoji="1" lang="en-US" altLang="zh-CN" b="1" dirty="0">
              <a:latin typeface="Times New Roman" panose="02020603050405020304" pitchFamily="18" charset="0"/>
              <a:ea typeface="黑体" panose="02010609060101010101" pitchFamily="49" charset="-122"/>
            </a:endParaRPr>
          </a:p>
        </p:txBody>
      </p:sp>
      <p:sp>
        <p:nvSpPr>
          <p:cNvPr id="2" name="日期占位符 1">
            <a:extLst>
              <a:ext uri="{FF2B5EF4-FFF2-40B4-BE49-F238E27FC236}">
                <a16:creationId xmlns:a16="http://schemas.microsoft.com/office/drawing/2014/main" id="{FB7A9399-8A51-4043-82D2-523714D4ED02}"/>
              </a:ext>
            </a:extLst>
          </p:cNvPr>
          <p:cNvSpPr>
            <a:spLocks noGrp="1"/>
          </p:cNvSpPr>
          <p:nvPr>
            <p:ph type="dt" sz="half" idx="10"/>
          </p:nvPr>
        </p:nvSpPr>
        <p:spPr/>
        <p:txBody>
          <a:bodyPr/>
          <a:lstStyle/>
          <a:p>
            <a:pPr>
              <a:defRPr/>
            </a:pPr>
            <a:fld id="{4119E54B-4BBB-4E34-9B23-1D7301D25078}" type="datetime11">
              <a:rPr lang="zh-CN" altLang="en-US" smtClean="0"/>
              <a:t>12:44:15</a:t>
            </a:fld>
            <a:endParaRPr lang="zh-CN" altLang="en-US"/>
          </a:p>
        </p:txBody>
      </p:sp>
      <p:sp>
        <p:nvSpPr>
          <p:cNvPr id="3" name="灯片编号占位符 2">
            <a:extLst>
              <a:ext uri="{FF2B5EF4-FFF2-40B4-BE49-F238E27FC236}">
                <a16:creationId xmlns:a16="http://schemas.microsoft.com/office/drawing/2014/main" id="{F35BFD4F-A8FA-4E6C-A568-2041C22D2E28}"/>
              </a:ext>
            </a:extLst>
          </p:cNvPr>
          <p:cNvSpPr>
            <a:spLocks noGrp="1"/>
          </p:cNvSpPr>
          <p:nvPr>
            <p:ph type="sldNum" sz="quarter" idx="12"/>
          </p:nvPr>
        </p:nvSpPr>
        <p:spPr/>
        <p:txBody>
          <a:bodyPr/>
          <a:lstStyle/>
          <a:p>
            <a:pPr>
              <a:defRPr/>
            </a:pPr>
            <a:fld id="{923368EE-2F72-4A56-B9F2-F7FC869A4CA6}" type="slidenum">
              <a:rPr lang="zh-CN" altLang="en-US" smtClean="0"/>
              <a:pPr>
                <a:defRPr/>
              </a:pPr>
              <a:t>1</a:t>
            </a:fld>
            <a:endParaRPr lang="zh-CN" altLang="en-US"/>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69" name="Picture 45">
            <a:extLst>
              <a:ext uri="{FF2B5EF4-FFF2-40B4-BE49-F238E27FC236}">
                <a16:creationId xmlns:a16="http://schemas.microsoft.com/office/drawing/2014/main" id="{6E1B6A9B-908C-4129-BC67-73312A4E3D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39975" y="1989138"/>
            <a:ext cx="4175125" cy="31623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日期占位符 1">
            <a:extLst>
              <a:ext uri="{FF2B5EF4-FFF2-40B4-BE49-F238E27FC236}">
                <a16:creationId xmlns:a16="http://schemas.microsoft.com/office/drawing/2014/main" id="{6565F049-A9C1-4A24-B758-1482CC387AC4}"/>
              </a:ext>
            </a:extLst>
          </p:cNvPr>
          <p:cNvSpPr>
            <a:spLocks noGrp="1"/>
          </p:cNvSpPr>
          <p:nvPr>
            <p:ph type="dt" sz="quarter" idx="10"/>
          </p:nvPr>
        </p:nvSpPr>
        <p:spPr/>
        <p:txBody>
          <a:bodyPr/>
          <a:lstStyle/>
          <a:p>
            <a:pPr>
              <a:defRPr/>
            </a:pPr>
            <a:fld id="{6829852D-CB2C-46FB-A8E9-AA6D050357F7}" type="datetime11">
              <a:rPr lang="zh-CN" altLang="en-US" smtClean="0"/>
              <a:t>12:44:17</a:t>
            </a:fld>
            <a:endParaRPr lang="en-US" altLang="zh-CN"/>
          </a:p>
        </p:txBody>
      </p:sp>
      <p:sp>
        <p:nvSpPr>
          <p:cNvPr id="6" name="灯片编号占位符 6">
            <a:extLst>
              <a:ext uri="{FF2B5EF4-FFF2-40B4-BE49-F238E27FC236}">
                <a16:creationId xmlns:a16="http://schemas.microsoft.com/office/drawing/2014/main" id="{4353FC9D-1EC9-4584-B6C3-82F5DF667823}"/>
              </a:ext>
            </a:extLst>
          </p:cNvPr>
          <p:cNvSpPr>
            <a:spLocks noGrp="1"/>
          </p:cNvSpPr>
          <p:nvPr>
            <p:ph type="sldNum" sz="quarter" idx="12"/>
          </p:nvPr>
        </p:nvSpPr>
        <p:spPr/>
        <p:txBody>
          <a:bodyPr/>
          <a:lstStyle/>
          <a:p>
            <a:pPr>
              <a:defRPr/>
            </a:pPr>
            <a:fld id="{505B7B29-5550-419C-AC6E-85376884C037}" type="slidenum">
              <a:rPr lang="en-US" altLang="zh-CN"/>
              <a:pPr>
                <a:defRPr/>
              </a:pPr>
              <a:t>10</a:t>
            </a:fld>
            <a:endParaRPr lang="en-US" altLang="zh-CN"/>
          </a:p>
        </p:txBody>
      </p:sp>
      <p:sp>
        <p:nvSpPr>
          <p:cNvPr id="461865" name="Rectangle 41">
            <a:extLst>
              <a:ext uri="{FF2B5EF4-FFF2-40B4-BE49-F238E27FC236}">
                <a16:creationId xmlns:a16="http://schemas.microsoft.com/office/drawing/2014/main" id="{DF252276-9F31-4CDB-894F-39D8CE5DDF94}"/>
              </a:ext>
            </a:extLst>
          </p:cNvPr>
          <p:cNvSpPr>
            <a:spLocks noChangeArrowheads="1"/>
          </p:cNvSpPr>
          <p:nvPr/>
        </p:nvSpPr>
        <p:spPr bwMode="auto">
          <a:xfrm>
            <a:off x="755650" y="549275"/>
            <a:ext cx="3497263" cy="5191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b="0">
                <a:latin typeface="Times New Roman" panose="02020603050405020304" pitchFamily="18" charset="0"/>
                <a:ea typeface="楷体" panose="02010609060101010101" pitchFamily="49" charset="-122"/>
                <a:cs typeface="Arial" panose="020B0604020202020204" pitchFamily="34" charset="0"/>
              </a:rPr>
              <a:t>三、</a:t>
            </a:r>
            <a:r>
              <a:rPr lang="zh-CN" altLang="en-US">
                <a:latin typeface="Times New Roman" panose="02020603050405020304" pitchFamily="18" charset="0"/>
                <a:ea typeface="楷体" panose="02010609060101010101" pitchFamily="49" charset="-122"/>
                <a:cs typeface="Arial" panose="020B0604020202020204" pitchFamily="34" charset="0"/>
              </a:rPr>
              <a:t>羧酸的化学性质</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1865"/>
                                        </p:tgtEl>
                                        <p:attrNameLst>
                                          <p:attrName>style.visibility</p:attrName>
                                        </p:attrNameLst>
                                      </p:cBhvr>
                                      <p:to>
                                        <p:strVal val="visible"/>
                                      </p:to>
                                    </p:set>
                                    <p:animEffect transition="in" filter="slide(fromBottom)">
                                      <p:cBhvr>
                                        <p:cTn id="7" dur="500"/>
                                        <p:tgtEl>
                                          <p:spTgt spid="461865"/>
                                        </p:tgtEl>
                                      </p:cBhvr>
                                    </p:animEffect>
                                  </p:childTnLst>
                                </p:cTn>
                              </p:par>
                              <p:par>
                                <p:cTn id="8" presetID="12" presetClass="entr" presetSubtype="4" fill="hold" nodeType="withEffect">
                                  <p:stCondLst>
                                    <p:cond delay="0"/>
                                  </p:stCondLst>
                                  <p:childTnLst>
                                    <p:set>
                                      <p:cBhvr>
                                        <p:cTn id="9" dur="1" fill="hold">
                                          <p:stCondLst>
                                            <p:cond delay="0"/>
                                          </p:stCondLst>
                                        </p:cTn>
                                        <p:tgtEl>
                                          <p:spTgt spid="461869"/>
                                        </p:tgtEl>
                                        <p:attrNameLst>
                                          <p:attrName>style.visibility</p:attrName>
                                        </p:attrNameLst>
                                      </p:cBhvr>
                                      <p:to>
                                        <p:strVal val="visible"/>
                                      </p:to>
                                    </p:set>
                                    <p:animEffect transition="in" filter="slide(fromBottom)">
                                      <p:cBhvr>
                                        <p:cTn id="10" dur="500"/>
                                        <p:tgtEl>
                                          <p:spTgt spid="461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525BA57-7379-43F1-B328-C903374E43EE}"/>
              </a:ext>
            </a:extLst>
          </p:cNvPr>
          <p:cNvSpPr>
            <a:spLocks noGrp="1"/>
          </p:cNvSpPr>
          <p:nvPr>
            <p:ph type="dt" sz="quarter" idx="10"/>
          </p:nvPr>
        </p:nvSpPr>
        <p:spPr/>
        <p:txBody>
          <a:bodyPr/>
          <a:lstStyle/>
          <a:p>
            <a:pPr>
              <a:defRPr/>
            </a:pPr>
            <a:fld id="{ECCAB317-1639-47A0-9637-A604C2E2E899}" type="datetime11">
              <a:rPr lang="zh-CN" altLang="en-US" smtClean="0"/>
              <a:t>12:44:17</a:t>
            </a:fld>
            <a:endParaRPr lang="en-US" altLang="zh-CN"/>
          </a:p>
        </p:txBody>
      </p:sp>
      <p:sp>
        <p:nvSpPr>
          <p:cNvPr id="11" name="灯片编号占位符 3">
            <a:extLst>
              <a:ext uri="{FF2B5EF4-FFF2-40B4-BE49-F238E27FC236}">
                <a16:creationId xmlns:a16="http://schemas.microsoft.com/office/drawing/2014/main" id="{5843551F-E885-4686-9083-EBBFBEB2147F}"/>
              </a:ext>
            </a:extLst>
          </p:cNvPr>
          <p:cNvSpPr>
            <a:spLocks noGrp="1"/>
          </p:cNvSpPr>
          <p:nvPr>
            <p:ph type="sldNum" sz="quarter" idx="12"/>
          </p:nvPr>
        </p:nvSpPr>
        <p:spPr/>
        <p:txBody>
          <a:bodyPr/>
          <a:lstStyle/>
          <a:p>
            <a:pPr>
              <a:defRPr/>
            </a:pPr>
            <a:fld id="{6A4040DE-24D0-40A4-80CB-2EEAB0113F46}" type="slidenum">
              <a:rPr lang="en-US" altLang="zh-CN"/>
              <a:pPr>
                <a:defRPr/>
              </a:pPr>
              <a:t>11</a:t>
            </a:fld>
            <a:endParaRPr lang="en-US" altLang="zh-CN"/>
          </a:p>
        </p:txBody>
      </p:sp>
      <p:sp>
        <p:nvSpPr>
          <p:cNvPr id="384003" name="Rectangle 3">
            <a:extLst>
              <a:ext uri="{FF2B5EF4-FFF2-40B4-BE49-F238E27FC236}">
                <a16:creationId xmlns:a16="http://schemas.microsoft.com/office/drawing/2014/main" id="{4234919E-CAB3-4161-83D1-6B0C73B67979}"/>
              </a:ext>
            </a:extLst>
          </p:cNvPr>
          <p:cNvSpPr>
            <a:spLocks noChangeArrowheads="1"/>
          </p:cNvSpPr>
          <p:nvPr/>
        </p:nvSpPr>
        <p:spPr bwMode="auto">
          <a:xfrm>
            <a:off x="971550" y="1412875"/>
            <a:ext cx="72390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羧酸的酸性比水、醇强，甚至比碳酸的酸性还要强。</a:t>
            </a:r>
          </a:p>
        </p:txBody>
      </p:sp>
      <p:sp>
        <p:nvSpPr>
          <p:cNvPr id="384005" name="Rectangle 5">
            <a:extLst>
              <a:ext uri="{FF2B5EF4-FFF2-40B4-BE49-F238E27FC236}">
                <a16:creationId xmlns:a16="http://schemas.microsoft.com/office/drawing/2014/main" id="{01CBDFEC-CF14-4AEA-A43E-CD9A5E10163E}"/>
              </a:ext>
            </a:extLst>
          </p:cNvPr>
          <p:cNvSpPr>
            <a:spLocks noChangeArrowheads="1"/>
          </p:cNvSpPr>
          <p:nvPr/>
        </p:nvSpPr>
        <p:spPr bwMode="auto">
          <a:xfrm>
            <a:off x="762000" y="2971800"/>
            <a:ext cx="7391400" cy="11874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羧酸离解后生成的</a:t>
            </a:r>
            <a:r>
              <a:rPr lang="en-US" altLang="zh-CN" sz="2400">
                <a:latin typeface="Arial" panose="020B0604020202020204" pitchFamily="34" charset="0"/>
                <a:ea typeface="楷体" panose="02010609060101010101" pitchFamily="49" charset="-122"/>
                <a:cs typeface="Arial" panose="020B0604020202020204" pitchFamily="34" charset="0"/>
              </a:rPr>
              <a:t>RCOO</a:t>
            </a:r>
            <a:r>
              <a:rPr lang="en-US" altLang="zh-CN" sz="2400" baseline="300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负离子，由于共轭效应的存在，氧原子上的负电荷则均匀地分散在两个原子上，因而稳定容易生成。</a:t>
            </a:r>
          </a:p>
        </p:txBody>
      </p:sp>
      <p:sp>
        <p:nvSpPr>
          <p:cNvPr id="384008" name="Rectangle 8">
            <a:extLst>
              <a:ext uri="{FF2B5EF4-FFF2-40B4-BE49-F238E27FC236}">
                <a16:creationId xmlns:a16="http://schemas.microsoft.com/office/drawing/2014/main" id="{C600C2D7-07F2-414C-91DA-BD79D1F42063}"/>
              </a:ext>
            </a:extLst>
          </p:cNvPr>
          <p:cNvSpPr>
            <a:spLocks noChangeArrowheads="1"/>
          </p:cNvSpPr>
          <p:nvPr/>
        </p:nvSpPr>
        <p:spPr bwMode="auto">
          <a:xfrm>
            <a:off x="457200" y="381000"/>
            <a:ext cx="18288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楷体" panose="02010609060101010101" pitchFamily="49" charset="-122"/>
                <a:ea typeface="楷体" panose="02010609060101010101" pitchFamily="49" charset="-122"/>
                <a:cs typeface="Arial" panose="020B0604020202020204" pitchFamily="34" charset="0"/>
              </a:rPr>
              <a:t>1</a:t>
            </a:r>
            <a:r>
              <a:rPr lang="zh-CN" altLang="en-US" sz="2400">
                <a:latin typeface="楷体" panose="02010609060101010101" pitchFamily="49" charset="-122"/>
                <a:ea typeface="楷体" panose="02010609060101010101" pitchFamily="49" charset="-122"/>
                <a:cs typeface="Arial" panose="020B0604020202020204" pitchFamily="34" charset="0"/>
              </a:rPr>
              <a:t>、酸性</a:t>
            </a:r>
            <a:r>
              <a:rPr lang="zh-CN" altLang="en-US" sz="2400">
                <a:latin typeface="Times New Roman" panose="02020603050405020304" pitchFamily="18" charset="0"/>
                <a:ea typeface="楷体" panose="02010609060101010101" pitchFamily="49" charset="-122"/>
                <a:cs typeface="Arial" panose="020B0604020202020204" pitchFamily="34" charset="0"/>
              </a:rPr>
              <a:t> </a:t>
            </a:r>
            <a:endParaRPr lang="zh-CN" altLang="en-US" sz="2400" b="0">
              <a:latin typeface="Times New Roman" panose="02020603050405020304" pitchFamily="18" charset="0"/>
              <a:ea typeface="楷体" panose="02010609060101010101" pitchFamily="49" charset="-122"/>
              <a:cs typeface="Arial" panose="020B0604020202020204" pitchFamily="34" charset="0"/>
            </a:endParaRPr>
          </a:p>
        </p:txBody>
      </p:sp>
      <p:graphicFrame>
        <p:nvGraphicFramePr>
          <p:cNvPr id="384014" name="Object 14">
            <a:extLst>
              <a:ext uri="{FF2B5EF4-FFF2-40B4-BE49-F238E27FC236}">
                <a16:creationId xmlns:a16="http://schemas.microsoft.com/office/drawing/2014/main" id="{DDB4C91F-65A6-4282-8CF0-51E6C84B59B2}"/>
              </a:ext>
            </a:extLst>
          </p:cNvPr>
          <p:cNvGraphicFramePr>
            <a:graphicFrameLocks noChangeAspect="1"/>
          </p:cNvGraphicFramePr>
          <p:nvPr/>
        </p:nvGraphicFramePr>
        <p:xfrm>
          <a:off x="2051050" y="2060575"/>
          <a:ext cx="4608513" cy="788988"/>
        </p:xfrm>
        <a:graphic>
          <a:graphicData uri="http://schemas.openxmlformats.org/presentationml/2006/ole">
            <mc:AlternateContent xmlns:mc="http://schemas.openxmlformats.org/markup-compatibility/2006">
              <mc:Choice xmlns:v="urn:schemas-microsoft-com:vml" Requires="v">
                <p:oleObj spid="_x0000_s18609" name="CS ChemDraw Drawing" r:id="rId3" imgW="3922511" imgH="671595" progId="ChemDraw.Document.6.0">
                  <p:embed/>
                </p:oleObj>
              </mc:Choice>
              <mc:Fallback>
                <p:oleObj name="CS ChemDraw Drawing" r:id="rId3" imgW="3922511" imgH="671595" progId="ChemDraw.Document.6.0">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60575"/>
                        <a:ext cx="4608513" cy="7889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4015" name="Object 15">
            <a:extLst>
              <a:ext uri="{FF2B5EF4-FFF2-40B4-BE49-F238E27FC236}">
                <a16:creationId xmlns:a16="http://schemas.microsoft.com/office/drawing/2014/main" id="{1E18A9F1-5A12-41E7-BFD9-D0FA7C3BE5D2}"/>
              </a:ext>
            </a:extLst>
          </p:cNvPr>
          <p:cNvGraphicFramePr>
            <a:graphicFrameLocks noChangeAspect="1"/>
          </p:cNvGraphicFramePr>
          <p:nvPr>
            <p:extLst>
              <p:ext uri="{D42A27DB-BD31-4B8C-83A1-F6EECF244321}">
                <p14:modId xmlns:p14="http://schemas.microsoft.com/office/powerpoint/2010/main" val="3702158056"/>
              </p:ext>
            </p:extLst>
          </p:nvPr>
        </p:nvGraphicFramePr>
        <p:xfrm>
          <a:off x="1258888" y="4340002"/>
          <a:ext cx="6769100" cy="1465262"/>
        </p:xfrm>
        <a:graphic>
          <a:graphicData uri="http://schemas.openxmlformats.org/presentationml/2006/ole">
            <mc:AlternateContent xmlns:mc="http://schemas.openxmlformats.org/markup-compatibility/2006">
              <mc:Choice xmlns:v="urn:schemas-microsoft-com:vml" Requires="v">
                <p:oleObj spid="_x0000_s18610" name="CS ChemDraw Drawing" r:id="rId5" imgW="5077588" imgH="1098360" progId="ChemDraw.Document.6.0">
                  <p:embed/>
                </p:oleObj>
              </mc:Choice>
              <mc:Fallback>
                <p:oleObj name="CS ChemDraw Drawing" r:id="rId5" imgW="5077588" imgH="1098360" progId="ChemDraw.Document.6.0">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340002"/>
                        <a:ext cx="6769100" cy="14652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4017" name="Object 17">
            <a:extLst>
              <a:ext uri="{FF2B5EF4-FFF2-40B4-BE49-F238E27FC236}">
                <a16:creationId xmlns:a16="http://schemas.microsoft.com/office/drawing/2014/main" id="{EC5E1D37-2EB1-4230-8E1E-FC0994848F1B}"/>
              </a:ext>
            </a:extLst>
          </p:cNvPr>
          <p:cNvGraphicFramePr>
            <a:graphicFrameLocks noChangeAspect="1"/>
          </p:cNvGraphicFramePr>
          <p:nvPr/>
        </p:nvGraphicFramePr>
        <p:xfrm>
          <a:off x="2411413" y="981075"/>
          <a:ext cx="3673475" cy="279400"/>
        </p:xfrm>
        <a:graphic>
          <a:graphicData uri="http://schemas.openxmlformats.org/presentationml/2006/ole">
            <mc:AlternateContent xmlns:mc="http://schemas.openxmlformats.org/markup-compatibility/2006">
              <mc:Choice xmlns:v="urn:schemas-microsoft-com:vml" Requires="v">
                <p:oleObj spid="_x0000_s18611" name="CS ChemDraw Drawing" r:id="rId7" imgW="2556880" imgH="194622" progId="ChemDraw.Document.6.0">
                  <p:embed/>
                </p:oleObj>
              </mc:Choice>
              <mc:Fallback>
                <p:oleObj name="CS ChemDraw Drawing" r:id="rId7" imgW="2556880" imgH="194622" progId="ChemDraw.Document.6.0">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981075"/>
                        <a:ext cx="3673475" cy="279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4008"/>
                                        </p:tgtEl>
                                        <p:attrNameLst>
                                          <p:attrName>style.visibility</p:attrName>
                                        </p:attrNameLst>
                                      </p:cBhvr>
                                      <p:to>
                                        <p:strVal val="visible"/>
                                      </p:to>
                                    </p:set>
                                    <p:animEffect transition="in" filter="slide(fromBottom)">
                                      <p:cBhvr>
                                        <p:cTn id="7" dur="500"/>
                                        <p:tgtEl>
                                          <p:spTgt spid="3840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84017"/>
                                        </p:tgtEl>
                                        <p:attrNameLst>
                                          <p:attrName>style.visibility</p:attrName>
                                        </p:attrNameLst>
                                      </p:cBhvr>
                                      <p:to>
                                        <p:strVal val="visible"/>
                                      </p:to>
                                    </p:set>
                                    <p:animEffect transition="in" filter="slide(fromBottom)">
                                      <p:cBhvr>
                                        <p:cTn id="12" dur="500"/>
                                        <p:tgtEl>
                                          <p:spTgt spid="384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4003"/>
                                        </p:tgtEl>
                                        <p:attrNameLst>
                                          <p:attrName>style.visibility</p:attrName>
                                        </p:attrNameLst>
                                      </p:cBhvr>
                                      <p:to>
                                        <p:strVal val="visible"/>
                                      </p:to>
                                    </p:set>
                                    <p:animEffect transition="in" filter="slide(fromBottom)">
                                      <p:cBhvr>
                                        <p:cTn id="17" dur="500"/>
                                        <p:tgtEl>
                                          <p:spTgt spid="384003"/>
                                        </p:tgtEl>
                                      </p:cBhvr>
                                    </p:animEffect>
                                  </p:childTnLst>
                                </p:cTn>
                              </p:par>
                              <p:par>
                                <p:cTn id="18" presetID="12" presetClass="entr" presetSubtype="4" fill="hold" nodeType="withEffect">
                                  <p:stCondLst>
                                    <p:cond delay="0"/>
                                  </p:stCondLst>
                                  <p:childTnLst>
                                    <p:set>
                                      <p:cBhvr>
                                        <p:cTn id="19" dur="1" fill="hold">
                                          <p:stCondLst>
                                            <p:cond delay="0"/>
                                          </p:stCondLst>
                                        </p:cTn>
                                        <p:tgtEl>
                                          <p:spTgt spid="384014"/>
                                        </p:tgtEl>
                                        <p:attrNameLst>
                                          <p:attrName>style.visibility</p:attrName>
                                        </p:attrNameLst>
                                      </p:cBhvr>
                                      <p:to>
                                        <p:strVal val="visible"/>
                                      </p:to>
                                    </p:set>
                                    <p:animEffect transition="in" filter="slide(fromBottom)">
                                      <p:cBhvr>
                                        <p:cTn id="20" dur="500"/>
                                        <p:tgtEl>
                                          <p:spTgt spid="38401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84005"/>
                                        </p:tgtEl>
                                        <p:attrNameLst>
                                          <p:attrName>style.visibility</p:attrName>
                                        </p:attrNameLst>
                                      </p:cBhvr>
                                      <p:to>
                                        <p:strVal val="visible"/>
                                      </p:to>
                                    </p:set>
                                    <p:animEffect transition="in" filter="slide(fromBottom)">
                                      <p:cBhvr>
                                        <p:cTn id="25" dur="500"/>
                                        <p:tgtEl>
                                          <p:spTgt spid="384005"/>
                                        </p:tgtEl>
                                      </p:cBhvr>
                                    </p:animEffect>
                                  </p:childTnLst>
                                </p:cTn>
                              </p:par>
                              <p:par>
                                <p:cTn id="26" presetID="12" presetClass="entr" presetSubtype="4" fill="hold" nodeType="withEffect">
                                  <p:stCondLst>
                                    <p:cond delay="0"/>
                                  </p:stCondLst>
                                  <p:childTnLst>
                                    <p:set>
                                      <p:cBhvr>
                                        <p:cTn id="27" dur="1" fill="hold">
                                          <p:stCondLst>
                                            <p:cond delay="0"/>
                                          </p:stCondLst>
                                        </p:cTn>
                                        <p:tgtEl>
                                          <p:spTgt spid="384015"/>
                                        </p:tgtEl>
                                        <p:attrNameLst>
                                          <p:attrName>style.visibility</p:attrName>
                                        </p:attrNameLst>
                                      </p:cBhvr>
                                      <p:to>
                                        <p:strVal val="visible"/>
                                      </p:to>
                                    </p:set>
                                    <p:animEffect transition="in" filter="slide(fromBottom)">
                                      <p:cBhvr>
                                        <p:cTn id="28" dur="500"/>
                                        <p:tgtEl>
                                          <p:spTgt spid="384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p:bldP spid="384005" grpId="0"/>
      <p:bldP spid="3840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carbres1">
            <a:extLst>
              <a:ext uri="{FF2B5EF4-FFF2-40B4-BE49-F238E27FC236}">
                <a16:creationId xmlns:a16="http://schemas.microsoft.com/office/drawing/2014/main" id="{0B3103CA-A307-4EA9-BFCD-47CEC6317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F8C66C2-B086-4633-A277-DF6C29D58413}"/>
              </a:ext>
            </a:extLst>
          </p:cNvPr>
          <p:cNvSpPr>
            <a:spLocks noGrp="1"/>
          </p:cNvSpPr>
          <p:nvPr>
            <p:ph type="dt" sz="half" idx="10"/>
          </p:nvPr>
        </p:nvSpPr>
        <p:spPr/>
        <p:txBody>
          <a:bodyPr/>
          <a:lstStyle/>
          <a:p>
            <a:pPr>
              <a:defRPr/>
            </a:pPr>
            <a:fld id="{079501DF-1D71-4440-AD35-917E61F5EC06}"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1E3C619F-1DCC-42BD-9712-6C13B154DD3F}"/>
              </a:ext>
            </a:extLst>
          </p:cNvPr>
          <p:cNvSpPr>
            <a:spLocks noGrp="1"/>
          </p:cNvSpPr>
          <p:nvPr>
            <p:ph type="sldNum" sz="quarter" idx="12"/>
          </p:nvPr>
        </p:nvSpPr>
        <p:spPr/>
        <p:txBody>
          <a:bodyPr/>
          <a:lstStyle/>
          <a:p>
            <a:pPr>
              <a:defRPr/>
            </a:pPr>
            <a:fld id="{DEBC7694-C6C0-49D6-855B-71DF6E7CB550}" type="slidenum">
              <a:rPr lang="zh-CN" altLang="en-US" smtClean="0"/>
              <a:pPr>
                <a:defRPr/>
              </a:pPr>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111" name="Group 31">
            <a:extLst>
              <a:ext uri="{FF2B5EF4-FFF2-40B4-BE49-F238E27FC236}">
                <a16:creationId xmlns:a16="http://schemas.microsoft.com/office/drawing/2014/main" id="{BBBA012D-2864-43B2-95CA-E2B3A85E14E1}"/>
              </a:ext>
            </a:extLst>
          </p:cNvPr>
          <p:cNvGraphicFramePr>
            <a:graphicFrameLocks noGrp="1"/>
          </p:cNvGraphicFramePr>
          <p:nvPr/>
        </p:nvGraphicFramePr>
        <p:xfrm>
          <a:off x="357188" y="1928813"/>
          <a:ext cx="8501062" cy="4073526"/>
        </p:xfrm>
        <a:graphic>
          <a:graphicData uri="http://schemas.openxmlformats.org/drawingml/2006/table">
            <a:tbl>
              <a:tblPr/>
              <a:tblGrid>
                <a:gridCol w="977900">
                  <a:extLst>
                    <a:ext uri="{9D8B030D-6E8A-4147-A177-3AD203B41FA5}">
                      <a16:colId xmlns:a16="http://schemas.microsoft.com/office/drawing/2014/main" val="2418706601"/>
                    </a:ext>
                  </a:extLst>
                </a:gridCol>
                <a:gridCol w="1430337">
                  <a:extLst>
                    <a:ext uri="{9D8B030D-6E8A-4147-A177-3AD203B41FA5}">
                      <a16:colId xmlns:a16="http://schemas.microsoft.com/office/drawing/2014/main" val="979735085"/>
                    </a:ext>
                  </a:extLst>
                </a:gridCol>
                <a:gridCol w="1352550">
                  <a:extLst>
                    <a:ext uri="{9D8B030D-6E8A-4147-A177-3AD203B41FA5}">
                      <a16:colId xmlns:a16="http://schemas.microsoft.com/office/drawing/2014/main" val="356804916"/>
                    </a:ext>
                  </a:extLst>
                </a:gridCol>
                <a:gridCol w="1355725">
                  <a:extLst>
                    <a:ext uri="{9D8B030D-6E8A-4147-A177-3AD203B41FA5}">
                      <a16:colId xmlns:a16="http://schemas.microsoft.com/office/drawing/2014/main" val="276964029"/>
                    </a:ext>
                  </a:extLst>
                </a:gridCol>
                <a:gridCol w="1352550">
                  <a:extLst>
                    <a:ext uri="{9D8B030D-6E8A-4147-A177-3AD203B41FA5}">
                      <a16:colId xmlns:a16="http://schemas.microsoft.com/office/drawing/2014/main" val="1795221700"/>
                    </a:ext>
                  </a:extLst>
                </a:gridCol>
                <a:gridCol w="2032000">
                  <a:extLst>
                    <a:ext uri="{9D8B030D-6E8A-4147-A177-3AD203B41FA5}">
                      <a16:colId xmlns:a16="http://schemas.microsoft.com/office/drawing/2014/main" val="1793227699"/>
                    </a:ext>
                  </a:extLst>
                </a:gridCol>
              </a:tblGrid>
              <a:tr h="101917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6</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4</a:t>
                      </a:r>
                      <a:endPar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NH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3</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endPar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3</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COCH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3</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9180241"/>
                  </a:ext>
                </a:extLst>
              </a:tr>
              <a:tr h="1017588">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2"/>
                          </a:solidFill>
                          <a:effectLst/>
                          <a:latin typeface="Arial" panose="020B0604020202020204" pitchFamily="34" charset="0"/>
                          <a:ea typeface="宋体" panose="02010600030101010101" pitchFamily="2" charset="-122"/>
                        </a:rPr>
                        <a:t>p</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k</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50</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44</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34</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25</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20</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4037204412"/>
                  </a:ext>
                </a:extLst>
              </a:tr>
              <a:tr h="1019175">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ROH</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O</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PhOH</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H</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2</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CO</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3</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rgbClr val="A50021"/>
                          </a:solidFill>
                          <a:effectLst/>
                          <a:latin typeface="Arial" panose="020B0604020202020204" pitchFamily="34" charset="0"/>
                          <a:ea typeface="宋体" panose="02010600030101010101" pitchFamily="2" charset="-122"/>
                        </a:rPr>
                        <a:t>RCOOH</a:t>
                      </a:r>
                    </a:p>
                  </a:txBody>
                  <a:tcPr marL="90000" marR="90000" marT="46800" marB="46800" anchor="ctr" anchorCtr="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205598"/>
                  </a:ext>
                </a:extLst>
              </a:tr>
              <a:tr h="1017588">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2"/>
                          </a:solidFill>
                          <a:effectLst/>
                          <a:latin typeface="Arial" panose="020B0604020202020204" pitchFamily="34" charset="0"/>
                          <a:ea typeface="宋体" panose="02010600030101010101" pitchFamily="2" charset="-122"/>
                        </a:rPr>
                        <a:t>p</a:t>
                      </a: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k</a:t>
                      </a:r>
                      <a:r>
                        <a:rPr kumimoji="1" lang="en-US" altLang="zh-CN" sz="2800" b="1" i="0" u="none" strike="noStrike" cap="none" normalizeH="0" baseline="-25000">
                          <a:ln>
                            <a:noFill/>
                          </a:ln>
                          <a:solidFill>
                            <a:schemeClr val="tx2"/>
                          </a:solidFill>
                          <a:effectLst/>
                          <a:latin typeface="Arial" panose="020B0604020202020204" pitchFamily="34" charset="0"/>
                          <a:ea typeface="宋体" panose="02010600030101010101" pitchFamily="2" charset="-122"/>
                        </a:rPr>
                        <a:t>a</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15.9</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15.74</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10</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2"/>
                          </a:solidFill>
                          <a:effectLst/>
                          <a:latin typeface="Arial" panose="020B0604020202020204" pitchFamily="34" charset="0"/>
                          <a:ea typeface="宋体" panose="02010600030101010101" pitchFamily="2" charset="-122"/>
                        </a:rPr>
                        <a:t>6.5</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rgbClr val="A50021"/>
                          </a:solidFill>
                          <a:effectLst/>
                          <a:latin typeface="Arial" panose="020B0604020202020204" pitchFamily="34" charset="0"/>
                          <a:ea typeface="宋体" panose="02010600030101010101" pitchFamily="2" charset="-122"/>
                        </a:rPr>
                        <a:t>4</a:t>
                      </a:r>
                    </a:p>
                  </a:txBody>
                  <a:tcPr marL="90000" marR="90000" marT="46800" marB="46800" anchor="ctr" anchorCtr="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299289891"/>
                  </a:ext>
                </a:extLst>
              </a:tr>
            </a:tbl>
          </a:graphicData>
        </a:graphic>
      </p:graphicFrame>
      <p:sp>
        <p:nvSpPr>
          <p:cNvPr id="4" name="TextBox 3">
            <a:extLst>
              <a:ext uri="{FF2B5EF4-FFF2-40B4-BE49-F238E27FC236}">
                <a16:creationId xmlns:a16="http://schemas.microsoft.com/office/drawing/2014/main" id="{FD9EF46A-0EE7-4A53-BF76-705B10A99FEA}"/>
              </a:ext>
            </a:extLst>
          </p:cNvPr>
          <p:cNvSpPr txBox="1"/>
          <p:nvPr/>
        </p:nvSpPr>
        <p:spPr>
          <a:xfrm>
            <a:off x="857250" y="1143000"/>
            <a:ext cx="2071688" cy="523875"/>
          </a:xfrm>
          <a:prstGeom prst="rect">
            <a:avLst/>
          </a:prstGeom>
          <a:noFill/>
        </p:spPr>
        <p:txBody>
          <a:bodyPr>
            <a:spAutoFit/>
          </a:bodyPr>
          <a:lstStyle/>
          <a:p>
            <a:pPr>
              <a:defRPr/>
            </a:pPr>
            <a:r>
              <a:rPr lang="zh-CN" altLang="en-US" sz="2800" b="1" dirty="0">
                <a:solidFill>
                  <a:schemeClr val="accent2">
                    <a:lumMod val="75000"/>
                  </a:schemeClr>
                </a:solidFill>
                <a:latin typeface="黑体" pitchFamily="2" charset="-122"/>
                <a:ea typeface="黑体" pitchFamily="2" charset="-122"/>
              </a:rPr>
              <a:t>酸性强弱</a:t>
            </a:r>
          </a:p>
        </p:txBody>
      </p:sp>
      <p:sp>
        <p:nvSpPr>
          <p:cNvPr id="2" name="日期占位符 1">
            <a:extLst>
              <a:ext uri="{FF2B5EF4-FFF2-40B4-BE49-F238E27FC236}">
                <a16:creationId xmlns:a16="http://schemas.microsoft.com/office/drawing/2014/main" id="{53157C3C-BB5E-4EB5-BAE9-9021442CC93B}"/>
              </a:ext>
            </a:extLst>
          </p:cNvPr>
          <p:cNvSpPr>
            <a:spLocks noGrp="1"/>
          </p:cNvSpPr>
          <p:nvPr>
            <p:ph type="dt" sz="half" idx="10"/>
          </p:nvPr>
        </p:nvSpPr>
        <p:spPr/>
        <p:txBody>
          <a:bodyPr/>
          <a:lstStyle/>
          <a:p>
            <a:pPr>
              <a:defRPr/>
            </a:pPr>
            <a:fld id="{24B5E4B7-5073-45F3-BC06-892C70A205E4}"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C57844B0-A76D-49BE-938D-4E9A85309061}"/>
              </a:ext>
            </a:extLst>
          </p:cNvPr>
          <p:cNvSpPr>
            <a:spLocks noGrp="1"/>
          </p:cNvSpPr>
          <p:nvPr>
            <p:ph type="sldNum" sz="quarter" idx="12"/>
          </p:nvPr>
        </p:nvSpPr>
        <p:spPr/>
        <p:txBody>
          <a:bodyPr/>
          <a:lstStyle/>
          <a:p>
            <a:pPr>
              <a:defRPr/>
            </a:pPr>
            <a:fld id="{DEBC7694-C6C0-49D6-855B-71DF6E7CB550}" type="slidenum">
              <a:rPr lang="zh-CN" altLang="en-US" smtClean="0"/>
              <a:pPr>
                <a:defRPr/>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D6C715-428A-4ED6-8EB4-EEA988C991F8}"/>
              </a:ext>
            </a:extLst>
          </p:cNvPr>
          <p:cNvSpPr>
            <a:spLocks noGrp="1"/>
          </p:cNvSpPr>
          <p:nvPr>
            <p:ph type="dt" sz="quarter" idx="10"/>
          </p:nvPr>
        </p:nvSpPr>
        <p:spPr/>
        <p:txBody>
          <a:bodyPr/>
          <a:lstStyle/>
          <a:p>
            <a:pPr>
              <a:defRPr/>
            </a:pPr>
            <a:fld id="{8BEBA4A7-10E0-48C8-A00D-F6C8A47C118B}" type="datetime11">
              <a:rPr lang="zh-CN" altLang="en-US" smtClean="0"/>
              <a:t>12:44:17</a:t>
            </a:fld>
            <a:endParaRPr lang="en-US" altLang="zh-CN"/>
          </a:p>
        </p:txBody>
      </p:sp>
      <p:sp>
        <p:nvSpPr>
          <p:cNvPr id="13" name="灯片编号占位符 3">
            <a:extLst>
              <a:ext uri="{FF2B5EF4-FFF2-40B4-BE49-F238E27FC236}">
                <a16:creationId xmlns:a16="http://schemas.microsoft.com/office/drawing/2014/main" id="{F5667A4B-4FB8-4A97-BE4D-367A5C5BE46A}"/>
              </a:ext>
            </a:extLst>
          </p:cNvPr>
          <p:cNvSpPr>
            <a:spLocks noGrp="1"/>
          </p:cNvSpPr>
          <p:nvPr>
            <p:ph type="sldNum" sz="quarter" idx="12"/>
          </p:nvPr>
        </p:nvSpPr>
        <p:spPr/>
        <p:txBody>
          <a:bodyPr/>
          <a:lstStyle/>
          <a:p>
            <a:pPr>
              <a:defRPr/>
            </a:pPr>
            <a:fld id="{B23D068C-5F44-4257-ACF5-652C71919FB9}" type="slidenum">
              <a:rPr lang="en-US" altLang="zh-CN"/>
              <a:pPr>
                <a:defRPr/>
              </a:pPr>
              <a:t>14</a:t>
            </a:fld>
            <a:endParaRPr lang="en-US" altLang="zh-CN"/>
          </a:p>
        </p:txBody>
      </p:sp>
      <p:sp>
        <p:nvSpPr>
          <p:cNvPr id="19460" name="Rectangle 4">
            <a:extLst>
              <a:ext uri="{FF2B5EF4-FFF2-40B4-BE49-F238E27FC236}">
                <a16:creationId xmlns:a16="http://schemas.microsoft.com/office/drawing/2014/main" id="{7ADD3900-7D8E-427D-BA3A-2390E985AD2E}"/>
              </a:ext>
            </a:extLst>
          </p:cNvPr>
          <p:cNvSpPr>
            <a:spLocks noChangeArrowheads="1"/>
          </p:cNvSpPr>
          <p:nvPr/>
        </p:nvSpPr>
        <p:spPr bwMode="auto">
          <a:xfrm>
            <a:off x="0" y="4038600"/>
            <a:ext cx="9144000" cy="6096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1000" b="0">
                <a:latin typeface="宋体" panose="02010600030101010101" pitchFamily="2" charset="-122"/>
                <a:ea typeface="宋体" panose="02010600030101010101" pitchFamily="2" charset="-122"/>
              </a:rPr>
              <a:t>        </a:t>
            </a:r>
            <a:r>
              <a:rPr lang="en-US" altLang="zh-CN" sz="1000" b="0">
                <a:latin typeface="Times New Roman" panose="02020603050405020304" pitchFamily="18" charset="0"/>
                <a:ea typeface="宋体" panose="02010600030101010101" pitchFamily="2" charset="-122"/>
              </a:rPr>
              <a:t> </a:t>
            </a:r>
          </a:p>
          <a:p>
            <a:pPr>
              <a:lnSpc>
                <a:spcPct val="100000"/>
              </a:lnSpc>
              <a:spcBef>
                <a:spcPct val="0"/>
              </a:spcBef>
              <a:buFontTx/>
              <a:buNone/>
            </a:pPr>
            <a:endParaRPr lang="en-US" altLang="zh-CN" sz="2400" b="0">
              <a:latin typeface="Times New Roman" panose="02020603050405020304" pitchFamily="18" charset="0"/>
              <a:ea typeface="宋体" panose="02010600030101010101" pitchFamily="2" charset="-122"/>
            </a:endParaRPr>
          </a:p>
        </p:txBody>
      </p:sp>
      <p:sp>
        <p:nvSpPr>
          <p:cNvPr id="386057" name="Text Box 9">
            <a:extLst>
              <a:ext uri="{FF2B5EF4-FFF2-40B4-BE49-F238E27FC236}">
                <a16:creationId xmlns:a16="http://schemas.microsoft.com/office/drawing/2014/main" id="{82CDA06C-1FD1-43CD-A721-29E22871592C}"/>
              </a:ext>
            </a:extLst>
          </p:cNvPr>
          <p:cNvSpPr txBox="1">
            <a:spLocks noChangeArrowheads="1"/>
          </p:cNvSpPr>
          <p:nvPr/>
        </p:nvSpPr>
        <p:spPr bwMode="auto">
          <a:xfrm>
            <a:off x="323850" y="1628775"/>
            <a:ext cx="482441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lang="en-US" altLang="zh-CN" sz="2400">
                <a:solidFill>
                  <a:schemeClr val="hlink"/>
                </a:solidFill>
                <a:latin typeface="Arial" panose="020B0604020202020204" pitchFamily="34" charset="0"/>
                <a:ea typeface="楷体" panose="02010609060101010101" pitchFamily="49" charset="-122"/>
                <a:cs typeface="Arial" panose="020B0604020202020204" pitchFamily="34" charset="0"/>
              </a:rPr>
              <a:t>1°</a:t>
            </a:r>
            <a:r>
              <a:rPr lang="zh-CN" altLang="en-US" sz="2400">
                <a:solidFill>
                  <a:schemeClr val="hlink"/>
                </a:solidFill>
                <a:latin typeface="Arial" panose="020B0604020202020204" pitchFamily="34" charset="0"/>
                <a:ea typeface="楷体" panose="02010609060101010101" pitchFamily="49" charset="-122"/>
                <a:cs typeface="Arial" panose="020B0604020202020204" pitchFamily="34" charset="0"/>
              </a:rPr>
              <a:t>吸电子诱导效应使酸性增强。</a:t>
            </a:r>
            <a:endPar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sp>
        <p:nvSpPr>
          <p:cNvPr id="386058" name="Rectangle 10">
            <a:extLst>
              <a:ext uri="{FF2B5EF4-FFF2-40B4-BE49-F238E27FC236}">
                <a16:creationId xmlns:a16="http://schemas.microsoft.com/office/drawing/2014/main" id="{B4AF3721-9E95-4322-BBD6-8B84BA977E4D}"/>
              </a:ext>
            </a:extLst>
          </p:cNvPr>
          <p:cNvSpPr>
            <a:spLocks noChangeArrowheads="1"/>
          </p:cNvSpPr>
          <p:nvPr/>
        </p:nvSpPr>
        <p:spPr bwMode="auto">
          <a:xfrm>
            <a:off x="323850" y="3043238"/>
            <a:ext cx="51117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00000"/>
              </a:lnSpc>
              <a:spcBef>
                <a:spcPct val="50000"/>
              </a:spcBef>
              <a:buFontTx/>
              <a:buNone/>
            </a:pPr>
            <a:r>
              <a:rPr lang="en-US" altLang="zh-CN" sz="2400">
                <a:solidFill>
                  <a:schemeClr val="hlink"/>
                </a:solidFill>
                <a:latin typeface="Arial" panose="020B0604020202020204" pitchFamily="34" charset="0"/>
                <a:ea typeface="楷体" panose="02010609060101010101" pitchFamily="49" charset="-122"/>
                <a:cs typeface="Arial" panose="020B0604020202020204" pitchFamily="34" charset="0"/>
              </a:rPr>
              <a:t>2°</a:t>
            </a:r>
            <a:r>
              <a:rPr lang="zh-CN" altLang="en-US" sz="2400">
                <a:solidFill>
                  <a:schemeClr val="hlink"/>
                </a:solidFill>
                <a:latin typeface="Arial" panose="020B0604020202020204" pitchFamily="34" charset="0"/>
                <a:ea typeface="楷体" panose="02010609060101010101" pitchFamily="49" charset="-122"/>
                <a:cs typeface="Arial" panose="020B0604020202020204" pitchFamily="34" charset="0"/>
              </a:rPr>
              <a:t>供电子诱导效应使酸性减弱。</a:t>
            </a:r>
            <a:endPar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sp>
        <p:nvSpPr>
          <p:cNvPr id="386059" name="Text Box 11">
            <a:extLst>
              <a:ext uri="{FF2B5EF4-FFF2-40B4-BE49-F238E27FC236}">
                <a16:creationId xmlns:a16="http://schemas.microsoft.com/office/drawing/2014/main" id="{F00A1287-13CF-4A11-AB5C-9FE85671A606}"/>
              </a:ext>
            </a:extLst>
          </p:cNvPr>
          <p:cNvSpPr txBox="1">
            <a:spLocks noChangeArrowheads="1"/>
          </p:cNvSpPr>
          <p:nvPr/>
        </p:nvSpPr>
        <p:spPr bwMode="auto">
          <a:xfrm>
            <a:off x="395288" y="4797425"/>
            <a:ext cx="45370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lang="en-US" altLang="zh-CN" sz="2400">
                <a:solidFill>
                  <a:schemeClr val="hlink"/>
                </a:solidFill>
                <a:latin typeface="Arial" panose="020B0604020202020204" pitchFamily="34" charset="0"/>
                <a:ea typeface="楷体" panose="02010609060101010101" pitchFamily="49" charset="-122"/>
                <a:cs typeface="Arial" panose="020B0604020202020204" pitchFamily="34" charset="0"/>
              </a:rPr>
              <a:t>3°</a:t>
            </a:r>
            <a:r>
              <a:rPr lang="zh-CN" altLang="en-US" sz="2400">
                <a:solidFill>
                  <a:schemeClr val="hlink"/>
                </a:solidFill>
                <a:latin typeface="Arial" panose="020B0604020202020204" pitchFamily="34" charset="0"/>
                <a:ea typeface="楷体" panose="02010609060101010101" pitchFamily="49" charset="-122"/>
                <a:cs typeface="Arial" panose="020B0604020202020204" pitchFamily="34" charset="0"/>
              </a:rPr>
              <a:t>吸电子基团增多酸性增强。</a:t>
            </a:r>
            <a:r>
              <a:rPr lang="zh-CN" altLang="en-US" sz="2400">
                <a:latin typeface="Times New Roman" panose="02020603050405020304" pitchFamily="18" charset="0"/>
                <a:ea typeface="楷体" panose="02010609060101010101" pitchFamily="49" charset="-122"/>
                <a:cs typeface="Arial" panose="020B0604020202020204" pitchFamily="34" charset="0"/>
              </a:rPr>
              <a:t> </a:t>
            </a:r>
            <a:endParaRPr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endParaRPr>
          </a:p>
        </p:txBody>
      </p:sp>
      <p:sp>
        <p:nvSpPr>
          <p:cNvPr id="386060" name="Rectangle 12">
            <a:extLst>
              <a:ext uri="{FF2B5EF4-FFF2-40B4-BE49-F238E27FC236}">
                <a16:creationId xmlns:a16="http://schemas.microsoft.com/office/drawing/2014/main" id="{21535092-0C0A-4A5C-BAE8-CE5033977882}"/>
              </a:ext>
            </a:extLst>
          </p:cNvPr>
          <p:cNvSpPr>
            <a:spLocks noChangeArrowheads="1"/>
          </p:cNvSpPr>
          <p:nvPr/>
        </p:nvSpPr>
        <p:spPr bwMode="auto">
          <a:xfrm>
            <a:off x="323850" y="908050"/>
            <a:ext cx="1781257" cy="46166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1) </a:t>
            </a:r>
            <a:r>
              <a:rPr lang="zh-CN" altLang="en-US" sz="2400" dirty="0">
                <a:latin typeface="Arial" panose="020B0604020202020204" pitchFamily="34" charset="0"/>
                <a:ea typeface="楷体" panose="02010609060101010101" pitchFamily="49" charset="-122"/>
                <a:cs typeface="Arial" panose="020B0604020202020204" pitchFamily="34" charset="0"/>
              </a:rPr>
              <a:t>诱导效应</a:t>
            </a:r>
          </a:p>
        </p:txBody>
      </p:sp>
      <p:sp>
        <p:nvSpPr>
          <p:cNvPr id="386061" name="Rectangle 13">
            <a:extLst>
              <a:ext uri="{FF2B5EF4-FFF2-40B4-BE49-F238E27FC236}">
                <a16:creationId xmlns:a16="http://schemas.microsoft.com/office/drawing/2014/main" id="{42760656-EB7D-460D-B40E-BD151D0A838E}"/>
              </a:ext>
            </a:extLst>
          </p:cNvPr>
          <p:cNvSpPr>
            <a:spLocks noChangeArrowheads="1"/>
          </p:cNvSpPr>
          <p:nvPr/>
        </p:nvSpPr>
        <p:spPr bwMode="auto">
          <a:xfrm>
            <a:off x="257175" y="246063"/>
            <a:ext cx="4602163" cy="519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FontTx/>
              <a:buNone/>
            </a:pPr>
            <a:r>
              <a:rPr lang="zh-CN" altLang="en-US">
                <a:solidFill>
                  <a:srgbClr val="333399"/>
                </a:solidFill>
                <a:latin typeface="Times New Roman" panose="02020603050405020304" pitchFamily="18" charset="0"/>
                <a:ea typeface="楷体" panose="02010609060101010101" pitchFamily="49" charset="-122"/>
                <a:cs typeface="Arial" panose="020B0604020202020204" pitchFamily="34" charset="0"/>
              </a:rPr>
              <a:t>影响羧酸酸性强度的因素</a:t>
            </a:r>
          </a:p>
        </p:txBody>
      </p:sp>
      <p:graphicFrame>
        <p:nvGraphicFramePr>
          <p:cNvPr id="386062" name="Object 14">
            <a:extLst>
              <a:ext uri="{FF2B5EF4-FFF2-40B4-BE49-F238E27FC236}">
                <a16:creationId xmlns:a16="http://schemas.microsoft.com/office/drawing/2014/main" id="{52358A64-5317-4E96-9164-E440CF76F529}"/>
              </a:ext>
            </a:extLst>
          </p:cNvPr>
          <p:cNvGraphicFramePr>
            <a:graphicFrameLocks noChangeAspect="1"/>
          </p:cNvGraphicFramePr>
          <p:nvPr/>
        </p:nvGraphicFramePr>
        <p:xfrm>
          <a:off x="755650" y="2276475"/>
          <a:ext cx="7343775" cy="528638"/>
        </p:xfrm>
        <a:graphic>
          <a:graphicData uri="http://schemas.openxmlformats.org/presentationml/2006/ole">
            <mc:AlternateContent xmlns:mc="http://schemas.openxmlformats.org/markup-compatibility/2006">
              <mc:Choice xmlns:v="urn:schemas-microsoft-com:vml" Requires="v">
                <p:oleObj spid="_x0000_s19634" name="CS ChemDraw Drawing" r:id="rId3" imgW="5514892" imgH="397342" progId="ChemDraw.Document.6.0">
                  <p:embed/>
                </p:oleObj>
              </mc:Choice>
              <mc:Fallback>
                <p:oleObj name="CS ChemDraw Drawing" r:id="rId3" imgW="5514892" imgH="397342" progId="ChemDraw.Document.6.0">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276475"/>
                        <a:ext cx="7343775" cy="5286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063" name="Object 15">
            <a:extLst>
              <a:ext uri="{FF2B5EF4-FFF2-40B4-BE49-F238E27FC236}">
                <a16:creationId xmlns:a16="http://schemas.microsoft.com/office/drawing/2014/main" id="{15DE2E06-1CA4-41E2-8633-A75409710461}"/>
              </a:ext>
            </a:extLst>
          </p:cNvPr>
          <p:cNvGraphicFramePr>
            <a:graphicFrameLocks noChangeAspect="1"/>
          </p:cNvGraphicFramePr>
          <p:nvPr/>
        </p:nvGraphicFramePr>
        <p:xfrm>
          <a:off x="1403350" y="3716338"/>
          <a:ext cx="5832475" cy="598487"/>
        </p:xfrm>
        <a:graphic>
          <a:graphicData uri="http://schemas.openxmlformats.org/presentationml/2006/ole">
            <mc:AlternateContent xmlns:mc="http://schemas.openxmlformats.org/markup-compatibility/2006">
              <mc:Choice xmlns:v="urn:schemas-microsoft-com:vml" Requires="v">
                <p:oleObj spid="_x0000_s19635" name="CS ChemDraw Drawing" r:id="rId5" imgW="3875271" imgH="397342" progId="ChemDraw.Document.6.0">
                  <p:embed/>
                </p:oleObj>
              </mc:Choice>
              <mc:Fallback>
                <p:oleObj name="CS ChemDraw Drawing" r:id="rId5" imgW="3875271" imgH="397342" progId="ChemDraw.Document.6.0">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716338"/>
                        <a:ext cx="5832475" cy="59848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065" name="Object 17">
            <a:extLst>
              <a:ext uri="{FF2B5EF4-FFF2-40B4-BE49-F238E27FC236}">
                <a16:creationId xmlns:a16="http://schemas.microsoft.com/office/drawing/2014/main" id="{49450098-1E41-40EF-8738-CE85D17B32BF}"/>
              </a:ext>
            </a:extLst>
          </p:cNvPr>
          <p:cNvGraphicFramePr>
            <a:graphicFrameLocks noChangeAspect="1"/>
          </p:cNvGraphicFramePr>
          <p:nvPr/>
        </p:nvGraphicFramePr>
        <p:xfrm>
          <a:off x="1763713" y="5445125"/>
          <a:ext cx="5545137" cy="609600"/>
        </p:xfrm>
        <a:graphic>
          <a:graphicData uri="http://schemas.openxmlformats.org/presentationml/2006/ole">
            <mc:AlternateContent xmlns:mc="http://schemas.openxmlformats.org/markup-compatibility/2006">
              <mc:Choice xmlns:v="urn:schemas-microsoft-com:vml" Requires="v">
                <p:oleObj spid="_x0000_s19636" name="CS ChemDraw Drawing" r:id="rId7" imgW="3622067" imgH="398692" progId="ChemDraw.Document.6.0">
                  <p:embed/>
                </p:oleObj>
              </mc:Choice>
              <mc:Fallback>
                <p:oleObj name="CS ChemDraw Drawing" r:id="rId7" imgW="3622067" imgH="398692" progId="ChemDraw.Document.6.0">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5445125"/>
                        <a:ext cx="5545137" cy="6096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6061"/>
                                        </p:tgtEl>
                                        <p:attrNameLst>
                                          <p:attrName>style.visibility</p:attrName>
                                        </p:attrNameLst>
                                      </p:cBhvr>
                                      <p:to>
                                        <p:strVal val="visible"/>
                                      </p:to>
                                    </p:set>
                                    <p:animEffect transition="in" filter="slide(fromBottom)">
                                      <p:cBhvr>
                                        <p:cTn id="7" dur="500"/>
                                        <p:tgtEl>
                                          <p:spTgt spid="386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6060"/>
                                        </p:tgtEl>
                                        <p:attrNameLst>
                                          <p:attrName>style.visibility</p:attrName>
                                        </p:attrNameLst>
                                      </p:cBhvr>
                                      <p:to>
                                        <p:strVal val="visible"/>
                                      </p:to>
                                    </p:set>
                                    <p:animEffect transition="in" filter="slide(fromBottom)">
                                      <p:cBhvr>
                                        <p:cTn id="12" dur="500"/>
                                        <p:tgtEl>
                                          <p:spTgt spid="386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6057"/>
                                        </p:tgtEl>
                                        <p:attrNameLst>
                                          <p:attrName>style.visibility</p:attrName>
                                        </p:attrNameLst>
                                      </p:cBhvr>
                                      <p:to>
                                        <p:strVal val="visible"/>
                                      </p:to>
                                    </p:set>
                                    <p:animEffect transition="in" filter="slide(fromBottom)">
                                      <p:cBhvr>
                                        <p:cTn id="17" dur="500"/>
                                        <p:tgtEl>
                                          <p:spTgt spid="386057"/>
                                        </p:tgtEl>
                                      </p:cBhvr>
                                    </p:animEffect>
                                  </p:childTnLst>
                                </p:cTn>
                              </p:par>
                              <p:par>
                                <p:cTn id="18" presetID="12" presetClass="entr" presetSubtype="4" fill="hold" nodeType="withEffect">
                                  <p:stCondLst>
                                    <p:cond delay="0"/>
                                  </p:stCondLst>
                                  <p:childTnLst>
                                    <p:set>
                                      <p:cBhvr>
                                        <p:cTn id="19" dur="1" fill="hold">
                                          <p:stCondLst>
                                            <p:cond delay="0"/>
                                          </p:stCondLst>
                                        </p:cTn>
                                        <p:tgtEl>
                                          <p:spTgt spid="386062"/>
                                        </p:tgtEl>
                                        <p:attrNameLst>
                                          <p:attrName>style.visibility</p:attrName>
                                        </p:attrNameLst>
                                      </p:cBhvr>
                                      <p:to>
                                        <p:strVal val="visible"/>
                                      </p:to>
                                    </p:set>
                                    <p:animEffect transition="in" filter="slide(fromBottom)">
                                      <p:cBhvr>
                                        <p:cTn id="20" dur="500"/>
                                        <p:tgtEl>
                                          <p:spTgt spid="38606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86058"/>
                                        </p:tgtEl>
                                        <p:attrNameLst>
                                          <p:attrName>style.visibility</p:attrName>
                                        </p:attrNameLst>
                                      </p:cBhvr>
                                      <p:to>
                                        <p:strVal val="visible"/>
                                      </p:to>
                                    </p:set>
                                    <p:animEffect transition="in" filter="slide(fromBottom)">
                                      <p:cBhvr>
                                        <p:cTn id="25" dur="500"/>
                                        <p:tgtEl>
                                          <p:spTgt spid="386058"/>
                                        </p:tgtEl>
                                      </p:cBhvr>
                                    </p:animEffect>
                                  </p:childTnLst>
                                </p:cTn>
                              </p:par>
                              <p:par>
                                <p:cTn id="26" presetID="12" presetClass="entr" presetSubtype="4" fill="hold" nodeType="withEffect">
                                  <p:stCondLst>
                                    <p:cond delay="0"/>
                                  </p:stCondLst>
                                  <p:childTnLst>
                                    <p:set>
                                      <p:cBhvr>
                                        <p:cTn id="27" dur="1" fill="hold">
                                          <p:stCondLst>
                                            <p:cond delay="0"/>
                                          </p:stCondLst>
                                        </p:cTn>
                                        <p:tgtEl>
                                          <p:spTgt spid="386063"/>
                                        </p:tgtEl>
                                        <p:attrNameLst>
                                          <p:attrName>style.visibility</p:attrName>
                                        </p:attrNameLst>
                                      </p:cBhvr>
                                      <p:to>
                                        <p:strVal val="visible"/>
                                      </p:to>
                                    </p:set>
                                    <p:animEffect transition="in" filter="slide(fromBottom)">
                                      <p:cBhvr>
                                        <p:cTn id="28" dur="500"/>
                                        <p:tgtEl>
                                          <p:spTgt spid="38606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86059"/>
                                        </p:tgtEl>
                                        <p:attrNameLst>
                                          <p:attrName>style.visibility</p:attrName>
                                        </p:attrNameLst>
                                      </p:cBhvr>
                                      <p:to>
                                        <p:strVal val="visible"/>
                                      </p:to>
                                    </p:set>
                                    <p:animEffect transition="in" filter="slide(fromBottom)">
                                      <p:cBhvr>
                                        <p:cTn id="33" dur="500"/>
                                        <p:tgtEl>
                                          <p:spTgt spid="386059"/>
                                        </p:tgtEl>
                                      </p:cBhvr>
                                    </p:animEffect>
                                  </p:childTnLst>
                                </p:cTn>
                              </p:par>
                              <p:par>
                                <p:cTn id="34" presetID="12" presetClass="entr" presetSubtype="4" fill="hold" nodeType="withEffect">
                                  <p:stCondLst>
                                    <p:cond delay="0"/>
                                  </p:stCondLst>
                                  <p:childTnLst>
                                    <p:set>
                                      <p:cBhvr>
                                        <p:cTn id="35" dur="1" fill="hold">
                                          <p:stCondLst>
                                            <p:cond delay="0"/>
                                          </p:stCondLst>
                                        </p:cTn>
                                        <p:tgtEl>
                                          <p:spTgt spid="386065"/>
                                        </p:tgtEl>
                                        <p:attrNameLst>
                                          <p:attrName>style.visibility</p:attrName>
                                        </p:attrNameLst>
                                      </p:cBhvr>
                                      <p:to>
                                        <p:strVal val="visible"/>
                                      </p:to>
                                    </p:set>
                                    <p:animEffect transition="in" filter="slide(fromBottom)">
                                      <p:cBhvr>
                                        <p:cTn id="36" dur="500"/>
                                        <p:tgtEl>
                                          <p:spTgt spid="386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7" grpId="0"/>
      <p:bldP spid="386058" grpId="0"/>
      <p:bldP spid="386059" grpId="0"/>
      <p:bldP spid="386060" grpId="0"/>
      <p:bldP spid="3860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9B699C-93A1-4506-9446-9823326BC5E3}"/>
              </a:ext>
            </a:extLst>
          </p:cNvPr>
          <p:cNvSpPr>
            <a:spLocks noGrp="1"/>
          </p:cNvSpPr>
          <p:nvPr>
            <p:ph type="dt" sz="quarter" idx="10"/>
          </p:nvPr>
        </p:nvSpPr>
        <p:spPr/>
        <p:txBody>
          <a:bodyPr/>
          <a:lstStyle/>
          <a:p>
            <a:pPr>
              <a:defRPr/>
            </a:pPr>
            <a:fld id="{1DBB8F2A-AD15-40A3-A47C-66F3C1FDF5A7}"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0D3B6B67-EBCB-4365-998A-1BBE306FC77D}"/>
              </a:ext>
            </a:extLst>
          </p:cNvPr>
          <p:cNvSpPr>
            <a:spLocks noGrp="1"/>
          </p:cNvSpPr>
          <p:nvPr>
            <p:ph type="sldNum" sz="quarter" idx="12"/>
          </p:nvPr>
        </p:nvSpPr>
        <p:spPr/>
        <p:txBody>
          <a:bodyPr/>
          <a:lstStyle/>
          <a:p>
            <a:pPr>
              <a:defRPr/>
            </a:pPr>
            <a:fld id="{E85B64D3-548A-4149-8E5F-3AA92AC443E4}" type="slidenum">
              <a:rPr lang="en-US" altLang="zh-CN"/>
              <a:pPr>
                <a:defRPr/>
              </a:pPr>
              <a:t>15</a:t>
            </a:fld>
            <a:endParaRPr lang="en-US" altLang="zh-CN"/>
          </a:p>
        </p:txBody>
      </p:sp>
      <p:sp>
        <p:nvSpPr>
          <p:cNvPr id="441346" name="Text Box 2">
            <a:extLst>
              <a:ext uri="{FF2B5EF4-FFF2-40B4-BE49-F238E27FC236}">
                <a16:creationId xmlns:a16="http://schemas.microsoft.com/office/drawing/2014/main" id="{C971824B-0755-44F7-A371-9E78C038EF62}"/>
              </a:ext>
            </a:extLst>
          </p:cNvPr>
          <p:cNvSpPr txBox="1">
            <a:spLocks noChangeArrowheads="1"/>
          </p:cNvSpPr>
          <p:nvPr/>
        </p:nvSpPr>
        <p:spPr bwMode="auto">
          <a:xfrm>
            <a:off x="395288" y="2708275"/>
            <a:ext cx="201612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2) </a:t>
            </a:r>
            <a:r>
              <a:rPr lang="zh-CN" altLang="en-US" sz="2400" dirty="0">
                <a:latin typeface="Arial" panose="020B0604020202020204" pitchFamily="34" charset="0"/>
                <a:ea typeface="楷体" panose="02010609060101010101" pitchFamily="49" charset="-122"/>
                <a:cs typeface="Arial" panose="020B0604020202020204" pitchFamily="34" charset="0"/>
              </a:rPr>
              <a:t>共轭效应</a:t>
            </a:r>
            <a:endPar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sp>
        <p:nvSpPr>
          <p:cNvPr id="20485" name="Text Box 4">
            <a:extLst>
              <a:ext uri="{FF2B5EF4-FFF2-40B4-BE49-F238E27FC236}">
                <a16:creationId xmlns:a16="http://schemas.microsoft.com/office/drawing/2014/main" id="{0AFD42CE-E288-42D8-9453-F4C7547F819F}"/>
              </a:ext>
            </a:extLst>
          </p:cNvPr>
          <p:cNvSpPr txBox="1">
            <a:spLocks noChangeArrowheads="1"/>
          </p:cNvSpPr>
          <p:nvPr/>
        </p:nvSpPr>
        <p:spPr bwMode="auto">
          <a:xfrm>
            <a:off x="457200" y="609600"/>
            <a:ext cx="79248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zh-CN" sz="2400">
              <a:solidFill>
                <a:schemeClr val="bg1"/>
              </a:solidFill>
              <a:latin typeface="Times New Roman" panose="02020603050405020304" pitchFamily="18" charset="0"/>
              <a:ea typeface="黑体" panose="02010609060101010101" pitchFamily="49" charset="-122"/>
            </a:endParaRPr>
          </a:p>
        </p:txBody>
      </p:sp>
      <p:sp>
        <p:nvSpPr>
          <p:cNvPr id="441349" name="Rectangle 5">
            <a:extLst>
              <a:ext uri="{FF2B5EF4-FFF2-40B4-BE49-F238E27FC236}">
                <a16:creationId xmlns:a16="http://schemas.microsoft.com/office/drawing/2014/main" id="{82BB17C6-122E-462D-8BF0-1DA94F5450E9}"/>
              </a:ext>
            </a:extLst>
          </p:cNvPr>
          <p:cNvSpPr>
            <a:spLocks noChangeArrowheads="1"/>
          </p:cNvSpPr>
          <p:nvPr/>
        </p:nvSpPr>
        <p:spPr bwMode="auto">
          <a:xfrm>
            <a:off x="250825" y="620713"/>
            <a:ext cx="8458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409575">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lang="en-US" altLang="zh-CN" sz="2400">
                <a:solidFill>
                  <a:schemeClr val="hlink"/>
                </a:solidFill>
                <a:latin typeface="Arial" panose="020B0604020202020204" pitchFamily="34" charset="0"/>
                <a:ea typeface="楷体" panose="02010609060101010101" pitchFamily="49" charset="-122"/>
                <a:cs typeface="Arial" panose="020B0604020202020204" pitchFamily="34" charset="0"/>
              </a:rPr>
              <a:t>4°</a:t>
            </a:r>
            <a:r>
              <a:rPr lang="zh-CN" altLang="en-US" sz="2400">
                <a:solidFill>
                  <a:schemeClr val="hlink"/>
                </a:solidFill>
                <a:latin typeface="Arial" panose="020B0604020202020204" pitchFamily="34" charset="0"/>
                <a:ea typeface="楷体" panose="02010609060101010101" pitchFamily="49" charset="-122"/>
                <a:cs typeface="Arial" panose="020B0604020202020204" pitchFamily="34" charset="0"/>
              </a:rPr>
              <a:t>吸电子基团的位置距羧基越远，酸性越小。</a:t>
            </a:r>
            <a:endParaRPr lang="zh-CN" altLang="en-US" sz="2400">
              <a:latin typeface="Arial" panose="020B0604020202020204" pitchFamily="34" charset="0"/>
              <a:ea typeface="楷体" panose="02010609060101010101" pitchFamily="49" charset="-122"/>
              <a:cs typeface="Arial" panose="020B0604020202020204" pitchFamily="34" charset="0"/>
            </a:endParaRPr>
          </a:p>
        </p:txBody>
      </p:sp>
      <p:graphicFrame>
        <p:nvGraphicFramePr>
          <p:cNvPr id="441357" name="Object 13">
            <a:extLst>
              <a:ext uri="{FF2B5EF4-FFF2-40B4-BE49-F238E27FC236}">
                <a16:creationId xmlns:a16="http://schemas.microsoft.com/office/drawing/2014/main" id="{0C112B06-CE1C-4203-B739-E9A859D1D8C1}"/>
              </a:ext>
            </a:extLst>
          </p:cNvPr>
          <p:cNvGraphicFramePr>
            <a:graphicFrameLocks noChangeAspect="1"/>
          </p:cNvGraphicFramePr>
          <p:nvPr/>
        </p:nvGraphicFramePr>
        <p:xfrm>
          <a:off x="684213" y="1412875"/>
          <a:ext cx="7848600" cy="901700"/>
        </p:xfrm>
        <a:graphic>
          <a:graphicData uri="http://schemas.openxmlformats.org/presentationml/2006/ole">
            <mc:AlternateContent xmlns:mc="http://schemas.openxmlformats.org/markup-compatibility/2006">
              <mc:Choice xmlns:v="urn:schemas-microsoft-com:vml" Requires="v">
                <p:oleObj spid="_x0000_s20602" name="CS ChemDraw Drawing" r:id="rId3" imgW="6557404" imgH="753924" progId="ChemDraw.Document.6.0">
                  <p:embed/>
                </p:oleObj>
              </mc:Choice>
              <mc:Fallback>
                <p:oleObj name="CS ChemDraw Drawing" r:id="rId3" imgW="6557404" imgH="753924" progId="ChemDraw.Document.6.0">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12875"/>
                        <a:ext cx="7848600" cy="9017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359" name="Rectangle 15">
            <a:extLst>
              <a:ext uri="{FF2B5EF4-FFF2-40B4-BE49-F238E27FC236}">
                <a16:creationId xmlns:a16="http://schemas.microsoft.com/office/drawing/2014/main" id="{2983B159-477C-4FD6-8700-BB9074DB7745}"/>
              </a:ext>
            </a:extLst>
          </p:cNvPr>
          <p:cNvSpPr>
            <a:spLocks noChangeArrowheads="1"/>
          </p:cNvSpPr>
          <p:nvPr/>
        </p:nvSpPr>
        <p:spPr bwMode="auto">
          <a:xfrm>
            <a:off x="592138" y="3068638"/>
            <a:ext cx="30432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共轭效应具有传递性</a:t>
            </a:r>
          </a:p>
        </p:txBody>
      </p:sp>
      <p:sp>
        <p:nvSpPr>
          <p:cNvPr id="441360" name="Rectangle 16">
            <a:extLst>
              <a:ext uri="{FF2B5EF4-FFF2-40B4-BE49-F238E27FC236}">
                <a16:creationId xmlns:a16="http://schemas.microsoft.com/office/drawing/2014/main" id="{481BBA04-A527-4212-BE45-D868C168A164}"/>
              </a:ext>
            </a:extLst>
          </p:cNvPr>
          <p:cNvSpPr>
            <a:spLocks noChangeArrowheads="1"/>
          </p:cNvSpPr>
          <p:nvPr/>
        </p:nvSpPr>
        <p:spPr bwMode="auto">
          <a:xfrm>
            <a:off x="395288" y="3500438"/>
            <a:ext cx="874871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0"/>
              </a:spcBef>
              <a:buFontTx/>
              <a:buNone/>
            </a:pPr>
            <a:r>
              <a:rPr lang="zh-CN" altLang="en-US" sz="2400">
                <a:solidFill>
                  <a:srgbClr val="FF3300"/>
                </a:solidFill>
                <a:latin typeface="Arial" panose="020B0604020202020204" pitchFamily="34" charset="0"/>
                <a:ea typeface="楷体" panose="02010609060101010101" pitchFamily="49" charset="-122"/>
                <a:cs typeface="Arial" panose="020B0604020202020204" pitchFamily="34" charset="0"/>
              </a:rPr>
              <a:t>吸电子共轭效应：</a:t>
            </a:r>
            <a:r>
              <a:rPr lang="en-US" altLang="zh-CN" sz="2200">
                <a:solidFill>
                  <a:srgbClr val="FF3300"/>
                </a:solidFill>
                <a:latin typeface="Arial" panose="020B0604020202020204" pitchFamily="34" charset="0"/>
                <a:ea typeface="楷体" panose="02010609060101010101" pitchFamily="49" charset="-122"/>
                <a:cs typeface="Arial" panose="020B0604020202020204" pitchFamily="34" charset="0"/>
              </a:rPr>
              <a:t>-NO</a:t>
            </a:r>
            <a:r>
              <a:rPr lang="en-US" altLang="zh-CN" sz="2200" baseline="-25000">
                <a:solidFill>
                  <a:srgbClr val="FF3300"/>
                </a:solidFill>
                <a:latin typeface="Arial" panose="020B0604020202020204" pitchFamily="34" charset="0"/>
                <a:ea typeface="楷体" panose="02010609060101010101" pitchFamily="49" charset="-122"/>
                <a:cs typeface="Arial" panose="020B0604020202020204" pitchFamily="34" charset="0"/>
              </a:rPr>
              <a:t>2</a:t>
            </a:r>
            <a:r>
              <a:rPr lang="zh-CN" altLang="en-US" sz="2200">
                <a:solidFill>
                  <a:srgbClr val="FF3300"/>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FF3300"/>
                </a:solidFill>
                <a:latin typeface="Arial" panose="020B0604020202020204" pitchFamily="34" charset="0"/>
                <a:ea typeface="楷体" panose="02010609060101010101" pitchFamily="49" charset="-122"/>
                <a:cs typeface="Arial" panose="020B0604020202020204" pitchFamily="34" charset="0"/>
              </a:rPr>
              <a:t>-CN</a:t>
            </a:r>
            <a:r>
              <a:rPr lang="zh-CN" altLang="en-US" sz="2200">
                <a:solidFill>
                  <a:srgbClr val="FF3300"/>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FF3300"/>
                </a:solidFill>
                <a:latin typeface="Arial" panose="020B0604020202020204" pitchFamily="34" charset="0"/>
                <a:ea typeface="楷体" panose="02010609060101010101" pitchFamily="49" charset="-122"/>
                <a:cs typeface="Arial" panose="020B0604020202020204" pitchFamily="34" charset="0"/>
              </a:rPr>
              <a:t>-COOH</a:t>
            </a:r>
            <a:r>
              <a:rPr lang="zh-CN" altLang="en-US" sz="2200">
                <a:solidFill>
                  <a:srgbClr val="FF3300"/>
                </a:solidFill>
                <a:latin typeface="Arial" panose="020B0604020202020204" pitchFamily="34" charset="0"/>
                <a:ea typeface="楷体" panose="02010609060101010101" pitchFamily="49" charset="-122"/>
                <a:cs typeface="Arial" panose="020B0604020202020204" pitchFamily="34" charset="0"/>
              </a:rPr>
              <a:t>， </a:t>
            </a:r>
            <a:r>
              <a:rPr lang="en-US" altLang="zh-CN" sz="2200">
                <a:solidFill>
                  <a:srgbClr val="FF3300"/>
                </a:solidFill>
                <a:latin typeface="Arial" panose="020B0604020202020204" pitchFamily="34" charset="0"/>
                <a:ea typeface="楷体" panose="02010609060101010101" pitchFamily="49" charset="-122"/>
                <a:cs typeface="Arial" panose="020B0604020202020204" pitchFamily="34" charset="0"/>
              </a:rPr>
              <a:t>-CHO</a:t>
            </a:r>
            <a:r>
              <a:rPr lang="zh-CN" altLang="en-US" sz="2200">
                <a:solidFill>
                  <a:srgbClr val="FF3300"/>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FF3300"/>
                </a:solidFill>
                <a:latin typeface="Arial" panose="020B0604020202020204" pitchFamily="34" charset="0"/>
                <a:ea typeface="楷体" panose="02010609060101010101" pitchFamily="49" charset="-122"/>
                <a:cs typeface="Arial" panose="020B0604020202020204" pitchFamily="34" charset="0"/>
              </a:rPr>
              <a:t>-COR</a:t>
            </a:r>
            <a:endParaRPr lang="en-US" altLang="zh-CN" sz="2200">
              <a:latin typeface="Arial" panose="020B0604020202020204" pitchFamily="34" charset="0"/>
              <a:ea typeface="楷体" panose="02010609060101010101" pitchFamily="49" charset="-122"/>
              <a:cs typeface="Arial" panose="020B0604020202020204" pitchFamily="34" charset="0"/>
            </a:endParaRPr>
          </a:p>
          <a:p>
            <a:pPr eaLnBrk="1" hangingPunct="1">
              <a:lnSpc>
                <a:spcPct val="120000"/>
              </a:lnSpc>
              <a:spcBef>
                <a:spcPct val="0"/>
              </a:spcBef>
              <a:buFontTx/>
              <a:buNone/>
            </a:pPr>
            <a:r>
              <a:rPr lang="zh-CN" altLang="en-US" sz="2400">
                <a:solidFill>
                  <a:srgbClr val="0000FF"/>
                </a:solidFill>
                <a:latin typeface="Arial" panose="020B0604020202020204" pitchFamily="34" charset="0"/>
                <a:ea typeface="楷体" panose="02010609060101010101" pitchFamily="49" charset="-122"/>
                <a:cs typeface="Arial" panose="020B0604020202020204" pitchFamily="34" charset="0"/>
              </a:rPr>
              <a:t>供电子共轭效应：</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-NH</a:t>
            </a:r>
            <a:r>
              <a:rPr lang="en-US" altLang="zh-CN" sz="2200" baseline="-25000">
                <a:solidFill>
                  <a:srgbClr val="0000FF"/>
                </a:solidFill>
                <a:latin typeface="Arial" panose="020B0604020202020204" pitchFamily="34" charset="0"/>
                <a:ea typeface="楷体" panose="02010609060101010101" pitchFamily="49" charset="-122"/>
                <a:cs typeface="Arial" panose="020B0604020202020204" pitchFamily="34" charset="0"/>
              </a:rPr>
              <a:t>2</a:t>
            </a:r>
            <a:r>
              <a:rPr lang="zh-CN" altLang="en-US" sz="2200">
                <a:solidFill>
                  <a:srgbClr val="0000FF"/>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-NR</a:t>
            </a:r>
            <a:r>
              <a:rPr lang="en-US" altLang="zh-CN" sz="2200" baseline="-25000">
                <a:solidFill>
                  <a:srgbClr val="0000FF"/>
                </a:solidFill>
                <a:latin typeface="Arial" panose="020B0604020202020204" pitchFamily="34" charset="0"/>
                <a:ea typeface="楷体" panose="02010609060101010101" pitchFamily="49" charset="-122"/>
                <a:cs typeface="Arial" panose="020B0604020202020204" pitchFamily="34" charset="0"/>
              </a:rPr>
              <a:t>2</a:t>
            </a:r>
            <a:r>
              <a:rPr lang="zh-CN" altLang="en-US" sz="2200">
                <a:solidFill>
                  <a:srgbClr val="0000FF"/>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-NHCOR</a:t>
            </a:r>
            <a:r>
              <a:rPr lang="zh-CN" altLang="en-US" sz="2200">
                <a:solidFill>
                  <a:srgbClr val="0000FF"/>
                </a:solidFill>
                <a:latin typeface="Arial" panose="020B0604020202020204" pitchFamily="34" charset="0"/>
                <a:ea typeface="楷体" panose="02010609060101010101" pitchFamily="49" charset="-122"/>
                <a:cs typeface="Arial" panose="020B0604020202020204" pitchFamily="34" charset="0"/>
              </a:rPr>
              <a:t>， </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-OH</a:t>
            </a:r>
            <a:r>
              <a:rPr lang="zh-CN" altLang="en-US" sz="2200">
                <a:solidFill>
                  <a:srgbClr val="0000FF"/>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-OR</a:t>
            </a:r>
            <a:r>
              <a:rPr lang="zh-CN" altLang="en-US" sz="2200">
                <a:solidFill>
                  <a:srgbClr val="0000FF"/>
                </a:solidFill>
                <a:latin typeface="Arial" panose="020B0604020202020204" pitchFamily="34" charset="0"/>
                <a:ea typeface="楷体" panose="02010609060101010101" pitchFamily="49" charset="-122"/>
                <a:cs typeface="Arial" panose="020B0604020202020204" pitchFamily="34" charset="0"/>
              </a:rPr>
              <a:t>，</a:t>
            </a:r>
            <a:r>
              <a:rPr lang="en-US" altLang="zh-CN" sz="2200">
                <a:solidFill>
                  <a:srgbClr val="0000FF"/>
                </a:solidFill>
                <a:latin typeface="Arial" panose="020B0604020202020204" pitchFamily="34" charset="0"/>
                <a:ea typeface="楷体" panose="02010609060101010101" pitchFamily="49" charset="-122"/>
                <a:cs typeface="Arial" panose="020B0604020202020204" pitchFamily="34" charset="0"/>
              </a:rPr>
              <a:t>-OCOR</a:t>
            </a:r>
          </a:p>
        </p:txBody>
      </p:sp>
      <p:sp>
        <p:nvSpPr>
          <p:cNvPr id="20490" name="Rectangle 19">
            <a:extLst>
              <a:ext uri="{FF2B5EF4-FFF2-40B4-BE49-F238E27FC236}">
                <a16:creationId xmlns:a16="http://schemas.microsoft.com/office/drawing/2014/main" id="{CE4FD0BB-04A9-4B65-81B8-AD3447DBC6BA}"/>
              </a:ext>
            </a:extLst>
          </p:cNvPr>
          <p:cNvSpPr>
            <a:spLocks noChangeArrowheads="1"/>
          </p:cNvSpPr>
          <p:nvPr/>
        </p:nvSpPr>
        <p:spPr bwMode="auto">
          <a:xfrm>
            <a:off x="0" y="3248025"/>
            <a:ext cx="9144000" cy="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aphicFrame>
        <p:nvGraphicFramePr>
          <p:cNvPr id="441362" name="Object 18">
            <a:extLst>
              <a:ext uri="{FF2B5EF4-FFF2-40B4-BE49-F238E27FC236}">
                <a16:creationId xmlns:a16="http://schemas.microsoft.com/office/drawing/2014/main" id="{550371A6-E1FF-4BF9-BC52-2FD18B4B7F58}"/>
              </a:ext>
            </a:extLst>
          </p:cNvPr>
          <p:cNvGraphicFramePr>
            <a:graphicFrameLocks noChangeAspect="1"/>
          </p:cNvGraphicFramePr>
          <p:nvPr/>
        </p:nvGraphicFramePr>
        <p:xfrm>
          <a:off x="539750" y="4868863"/>
          <a:ext cx="8281988" cy="715962"/>
        </p:xfrm>
        <a:graphic>
          <a:graphicData uri="http://schemas.openxmlformats.org/presentationml/2006/ole">
            <mc:AlternateContent xmlns:mc="http://schemas.openxmlformats.org/markup-compatibility/2006">
              <mc:Choice xmlns:v="urn:schemas-microsoft-com:vml" Requires="v">
                <p:oleObj spid="_x0000_s20603" name="CS ChemDraw Drawing" r:id="rId5" imgW="5007673" imgH="435403" progId="ChemDraw.Document.6.0">
                  <p:embed/>
                </p:oleObj>
              </mc:Choice>
              <mc:Fallback>
                <p:oleObj name="CS ChemDraw Drawing" r:id="rId5" imgW="5007673" imgH="435403" progId="ChemDraw.Document.6.0">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868863"/>
                        <a:ext cx="82819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41349"/>
                                        </p:tgtEl>
                                        <p:attrNameLst>
                                          <p:attrName>style.visibility</p:attrName>
                                        </p:attrNameLst>
                                      </p:cBhvr>
                                      <p:to>
                                        <p:strVal val="visible"/>
                                      </p:to>
                                    </p:set>
                                    <p:animEffect transition="in" filter="slide(fromBottom)">
                                      <p:cBhvr>
                                        <p:cTn id="7" dur="500"/>
                                        <p:tgtEl>
                                          <p:spTgt spid="441349"/>
                                        </p:tgtEl>
                                      </p:cBhvr>
                                    </p:animEffect>
                                  </p:childTnLst>
                                </p:cTn>
                              </p:par>
                              <p:par>
                                <p:cTn id="8" presetID="12" presetClass="entr" presetSubtype="4" fill="hold" nodeType="withEffect">
                                  <p:stCondLst>
                                    <p:cond delay="0"/>
                                  </p:stCondLst>
                                  <p:childTnLst>
                                    <p:set>
                                      <p:cBhvr>
                                        <p:cTn id="9" dur="1" fill="hold">
                                          <p:stCondLst>
                                            <p:cond delay="0"/>
                                          </p:stCondLst>
                                        </p:cTn>
                                        <p:tgtEl>
                                          <p:spTgt spid="441357"/>
                                        </p:tgtEl>
                                        <p:attrNameLst>
                                          <p:attrName>style.visibility</p:attrName>
                                        </p:attrNameLst>
                                      </p:cBhvr>
                                      <p:to>
                                        <p:strVal val="visible"/>
                                      </p:to>
                                    </p:set>
                                    <p:animEffect transition="in" filter="slide(fromBottom)">
                                      <p:cBhvr>
                                        <p:cTn id="10" dur="500"/>
                                        <p:tgtEl>
                                          <p:spTgt spid="4413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41346"/>
                                        </p:tgtEl>
                                        <p:attrNameLst>
                                          <p:attrName>style.visibility</p:attrName>
                                        </p:attrNameLst>
                                      </p:cBhvr>
                                      <p:to>
                                        <p:strVal val="visible"/>
                                      </p:to>
                                    </p:set>
                                    <p:animEffect transition="in" filter="slide(fromBottom)">
                                      <p:cBhvr>
                                        <p:cTn id="15" dur="500"/>
                                        <p:tgtEl>
                                          <p:spTgt spid="4413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41359"/>
                                        </p:tgtEl>
                                        <p:attrNameLst>
                                          <p:attrName>style.visibility</p:attrName>
                                        </p:attrNameLst>
                                      </p:cBhvr>
                                      <p:to>
                                        <p:strVal val="visible"/>
                                      </p:to>
                                    </p:set>
                                    <p:animEffect transition="in" filter="slide(fromBottom)">
                                      <p:cBhvr>
                                        <p:cTn id="20" dur="500"/>
                                        <p:tgtEl>
                                          <p:spTgt spid="441359"/>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41360"/>
                                        </p:tgtEl>
                                        <p:attrNameLst>
                                          <p:attrName>style.visibility</p:attrName>
                                        </p:attrNameLst>
                                      </p:cBhvr>
                                      <p:to>
                                        <p:strVal val="visible"/>
                                      </p:to>
                                    </p:set>
                                    <p:animEffect transition="in" filter="slide(fromBottom)">
                                      <p:cBhvr>
                                        <p:cTn id="23" dur="500"/>
                                        <p:tgtEl>
                                          <p:spTgt spid="44136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441362"/>
                                        </p:tgtEl>
                                        <p:attrNameLst>
                                          <p:attrName>style.visibility</p:attrName>
                                        </p:attrNameLst>
                                      </p:cBhvr>
                                      <p:to>
                                        <p:strVal val="visible"/>
                                      </p:to>
                                    </p:set>
                                    <p:animEffect transition="in" filter="slide(fromBottom)">
                                      <p:cBhvr>
                                        <p:cTn id="28" dur="500"/>
                                        <p:tgtEl>
                                          <p:spTgt spid="441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6" grpId="0"/>
      <p:bldP spid="441349" grpId="0"/>
      <p:bldP spid="441359" grpId="0"/>
      <p:bldP spid="4413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4">
            <a:extLst>
              <a:ext uri="{FF2B5EF4-FFF2-40B4-BE49-F238E27FC236}">
                <a16:creationId xmlns:a16="http://schemas.microsoft.com/office/drawing/2014/main" id="{125B8BEF-02E0-44D9-BC33-0C3ABE754F3E}"/>
              </a:ext>
            </a:extLst>
          </p:cNvPr>
          <p:cNvSpPr txBox="1">
            <a:spLocks noChangeArrowheads="1"/>
          </p:cNvSpPr>
          <p:nvPr/>
        </p:nvSpPr>
        <p:spPr bwMode="auto">
          <a:xfrm>
            <a:off x="714375" y="981075"/>
            <a:ext cx="691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dirty="0">
                <a:solidFill>
                  <a:srgbClr val="0070C0"/>
                </a:solidFill>
                <a:latin typeface="Arial Narrow" panose="020B0606020202030204" pitchFamily="34" charset="0"/>
                <a:ea typeface="黑体" panose="02010609060101010101" pitchFamily="49" charset="-122"/>
              </a:rPr>
              <a:t>3)</a:t>
            </a:r>
            <a:r>
              <a:rPr lang="en-US" altLang="zh-CN" sz="2800" b="1" dirty="0">
                <a:solidFill>
                  <a:srgbClr val="0070C0"/>
                </a:solidFill>
                <a:latin typeface="Arial Narrow" panose="020B0606020202030204" pitchFamily="34" charset="0"/>
                <a:ea typeface="黑体" panose="02010609060101010101" pitchFamily="49" charset="-122"/>
              </a:rPr>
              <a:t> </a:t>
            </a:r>
            <a:r>
              <a:rPr lang="zh-CN" altLang="en-US" sz="2800" b="1" dirty="0">
                <a:solidFill>
                  <a:srgbClr val="0070C0"/>
                </a:solidFill>
                <a:latin typeface="Arial Narrow" panose="020B0606020202030204" pitchFamily="34" charset="0"/>
                <a:ea typeface="黑体" panose="02010609060101010101" pitchFamily="49" charset="-122"/>
              </a:rPr>
              <a:t>场效应</a:t>
            </a:r>
            <a:r>
              <a:rPr lang="zh-CN" altLang="en-US" sz="2800" b="1" dirty="0">
                <a:solidFill>
                  <a:srgbClr val="0070C0"/>
                </a:solidFill>
                <a:latin typeface="Arial Narrow" panose="020B0606020202030204" pitchFamily="34" charset="0"/>
              </a:rPr>
              <a:t>   </a:t>
            </a:r>
            <a:r>
              <a:rPr lang="en-US" altLang="zh-CN" sz="2800" b="1" dirty="0">
                <a:solidFill>
                  <a:srgbClr val="0070C0"/>
                </a:solidFill>
                <a:latin typeface="Arial" panose="020B0604020202020204" pitchFamily="34" charset="0"/>
                <a:cs typeface="Arial" panose="020B0604020202020204" pitchFamily="34" charset="0"/>
              </a:rPr>
              <a:t>Field effect</a:t>
            </a:r>
            <a:endParaRPr lang="zh-CN" altLang="en-US" sz="2800" b="1" dirty="0">
              <a:solidFill>
                <a:srgbClr val="0070C0"/>
              </a:solidFill>
              <a:latin typeface="Arial" panose="020B0604020202020204" pitchFamily="34" charset="0"/>
              <a:cs typeface="Arial" panose="020B0604020202020204" pitchFamily="34" charset="0"/>
            </a:endParaRPr>
          </a:p>
        </p:txBody>
      </p:sp>
      <p:sp>
        <p:nvSpPr>
          <p:cNvPr id="1028" name="Text Box 5">
            <a:extLst>
              <a:ext uri="{FF2B5EF4-FFF2-40B4-BE49-F238E27FC236}">
                <a16:creationId xmlns:a16="http://schemas.microsoft.com/office/drawing/2014/main" id="{40358B00-759D-4F71-8C32-E025B85D265F}"/>
              </a:ext>
            </a:extLst>
          </p:cNvPr>
          <p:cNvSpPr txBox="1">
            <a:spLocks noChangeArrowheads="1"/>
          </p:cNvSpPr>
          <p:nvPr/>
        </p:nvSpPr>
        <p:spPr bwMode="auto">
          <a:xfrm>
            <a:off x="928688" y="1609725"/>
            <a:ext cx="72009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en-US" altLang="zh-CN" sz="2600" b="1">
                <a:solidFill>
                  <a:schemeClr val="tx2"/>
                </a:solidFill>
                <a:latin typeface="黑体" panose="02010609060101010101" pitchFamily="49" charset="-122"/>
                <a:ea typeface="黑体" panose="02010609060101010101" pitchFamily="49" charset="-122"/>
              </a:rPr>
              <a:t>    </a:t>
            </a:r>
            <a:r>
              <a:rPr lang="zh-CN" altLang="en-US" sz="2600" b="1">
                <a:solidFill>
                  <a:schemeClr val="tx2"/>
                </a:solidFill>
                <a:latin typeface="黑体" panose="02010609060101010101" pitchFamily="49" charset="-122"/>
                <a:ea typeface="黑体" panose="02010609060101010101" pitchFamily="49" charset="-122"/>
              </a:rPr>
              <a:t>分子中某一部分由于静电作用而对分子另一部分的反应性产生影响的效应。</a:t>
            </a:r>
          </a:p>
        </p:txBody>
      </p:sp>
      <p:graphicFrame>
        <p:nvGraphicFramePr>
          <p:cNvPr id="1026" name="Object 6">
            <a:extLst>
              <a:ext uri="{FF2B5EF4-FFF2-40B4-BE49-F238E27FC236}">
                <a16:creationId xmlns:a16="http://schemas.microsoft.com/office/drawing/2014/main" id="{C52CBA02-D9E9-43B6-86B6-8D24DFD00EA7}"/>
              </a:ext>
            </a:extLst>
          </p:cNvPr>
          <p:cNvGraphicFramePr>
            <a:graphicFrameLocks noChangeAspect="1"/>
          </p:cNvGraphicFramePr>
          <p:nvPr/>
        </p:nvGraphicFramePr>
        <p:xfrm>
          <a:off x="2143125" y="3143250"/>
          <a:ext cx="3228975" cy="2214563"/>
        </p:xfrm>
        <a:graphic>
          <a:graphicData uri="http://schemas.openxmlformats.org/presentationml/2006/ole">
            <mc:AlternateContent xmlns:mc="http://schemas.openxmlformats.org/markup-compatibility/2006">
              <mc:Choice xmlns:v="urn:schemas-microsoft-com:vml" Requires="v">
                <p:oleObj spid="_x0000_s76855" name="CS ChemDraw Drawing" r:id="rId3" imgW="2109960" imgH="1446840" progId="ChemDraw.Document.6.0">
                  <p:embed/>
                </p:oleObj>
              </mc:Choice>
              <mc:Fallback>
                <p:oleObj name="CS ChemDraw Drawing" r:id="rId3" imgW="2109960" imgH="1446840" progId="ChemDraw.Document.6.0">
                  <p:embed/>
                  <p:pic>
                    <p:nvPicPr>
                      <p:cNvPr id="1026" name="Object 6">
                        <a:extLst>
                          <a:ext uri="{FF2B5EF4-FFF2-40B4-BE49-F238E27FC236}">
                            <a16:creationId xmlns:a16="http://schemas.microsoft.com/office/drawing/2014/main" id="{C52CBA02-D9E9-43B6-86B6-8D24DFD00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3143250"/>
                        <a:ext cx="3228975"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7">
            <a:extLst>
              <a:ext uri="{FF2B5EF4-FFF2-40B4-BE49-F238E27FC236}">
                <a16:creationId xmlns:a16="http://schemas.microsoft.com/office/drawing/2014/main" id="{17DDD1E4-5EF9-4475-9E0D-45E7C25C524A}"/>
              </a:ext>
            </a:extLst>
          </p:cNvPr>
          <p:cNvSpPr txBox="1">
            <a:spLocks noChangeArrowheads="1"/>
          </p:cNvSpPr>
          <p:nvPr/>
        </p:nvSpPr>
        <p:spPr bwMode="auto">
          <a:xfrm>
            <a:off x="4643438" y="5072063"/>
            <a:ext cx="396081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rgbClr val="663300"/>
                </a:solidFill>
                <a:latin typeface="黑体" panose="02010609060101010101" pitchFamily="49" charset="-122"/>
                <a:ea typeface="黑体" panose="02010609060101010101" pitchFamily="49" charset="-122"/>
              </a:rPr>
              <a:t>诱导效应－－沿共价键传递</a:t>
            </a:r>
          </a:p>
          <a:p>
            <a:pPr eaLnBrk="1" hangingPunct="1">
              <a:spcBef>
                <a:spcPct val="50000"/>
              </a:spcBef>
            </a:pPr>
            <a:r>
              <a:rPr lang="zh-CN" altLang="en-US" b="1">
                <a:solidFill>
                  <a:srgbClr val="663300"/>
                </a:solidFill>
                <a:latin typeface="黑体" panose="02010609060101010101" pitchFamily="49" charset="-122"/>
                <a:ea typeface="黑体" panose="02010609060101010101" pitchFamily="49" charset="-122"/>
              </a:rPr>
              <a:t>场效应－－沿空间传递</a:t>
            </a:r>
          </a:p>
        </p:txBody>
      </p:sp>
      <p:sp>
        <p:nvSpPr>
          <p:cNvPr id="2" name="日期占位符 1">
            <a:extLst>
              <a:ext uri="{FF2B5EF4-FFF2-40B4-BE49-F238E27FC236}">
                <a16:creationId xmlns:a16="http://schemas.microsoft.com/office/drawing/2014/main" id="{0CB40583-8485-4528-870A-53F2C424991F}"/>
              </a:ext>
            </a:extLst>
          </p:cNvPr>
          <p:cNvSpPr>
            <a:spLocks noGrp="1"/>
          </p:cNvSpPr>
          <p:nvPr>
            <p:ph type="dt" sz="half" idx="10"/>
          </p:nvPr>
        </p:nvSpPr>
        <p:spPr/>
        <p:txBody>
          <a:bodyPr/>
          <a:lstStyle/>
          <a:p>
            <a:pPr>
              <a:defRPr/>
            </a:pPr>
            <a:fld id="{9A5215E9-A836-4858-A6C2-B03AB9D3D506}"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3F8B98F1-762C-4257-9359-C28E875C7F28}"/>
              </a:ext>
            </a:extLst>
          </p:cNvPr>
          <p:cNvSpPr>
            <a:spLocks noGrp="1"/>
          </p:cNvSpPr>
          <p:nvPr>
            <p:ph type="sldNum" sz="quarter" idx="12"/>
          </p:nvPr>
        </p:nvSpPr>
        <p:spPr/>
        <p:txBody>
          <a:bodyPr/>
          <a:lstStyle/>
          <a:p>
            <a:pPr>
              <a:defRPr/>
            </a:pPr>
            <a:fld id="{DEBC7694-C6C0-49D6-855B-71DF6E7CB550}" type="slidenum">
              <a:rPr lang="zh-CN" altLang="en-US" smtClean="0"/>
              <a:pPr>
                <a:defRPr/>
              </a:pPr>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a:extLst>
              <a:ext uri="{FF2B5EF4-FFF2-40B4-BE49-F238E27FC236}">
                <a16:creationId xmlns:a16="http://schemas.microsoft.com/office/drawing/2014/main" id="{1A01AF6D-E7E2-4890-9C37-0DC6769379E6}"/>
              </a:ext>
            </a:extLst>
          </p:cNvPr>
          <p:cNvSpPr>
            <a:spLocks noChangeArrowheads="1"/>
          </p:cNvSpPr>
          <p:nvPr/>
        </p:nvSpPr>
        <p:spPr bwMode="auto">
          <a:xfrm>
            <a:off x="0" y="2471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050" name="Object 4">
            <a:extLst>
              <a:ext uri="{FF2B5EF4-FFF2-40B4-BE49-F238E27FC236}">
                <a16:creationId xmlns:a16="http://schemas.microsoft.com/office/drawing/2014/main" id="{2C554D85-B18D-4AB8-9310-6EB49058E0AD}"/>
              </a:ext>
            </a:extLst>
          </p:cNvPr>
          <p:cNvGraphicFramePr>
            <a:graphicFrameLocks noChangeAspect="1"/>
          </p:cNvGraphicFramePr>
          <p:nvPr/>
        </p:nvGraphicFramePr>
        <p:xfrm>
          <a:off x="1143000" y="1643063"/>
          <a:ext cx="7170738" cy="2965450"/>
        </p:xfrm>
        <a:graphic>
          <a:graphicData uri="http://schemas.openxmlformats.org/presentationml/2006/ole">
            <mc:AlternateContent xmlns:mc="http://schemas.openxmlformats.org/markup-compatibility/2006">
              <mc:Choice xmlns:v="urn:schemas-microsoft-com:vml" Requires="v">
                <p:oleObj spid="_x0000_s77879" name="CS ChemDraw Drawing" r:id="rId3" imgW="5731459" imgH="2368601" progId="ChemDraw.Document.6.0">
                  <p:embed/>
                </p:oleObj>
              </mc:Choice>
              <mc:Fallback>
                <p:oleObj name="CS ChemDraw Drawing" r:id="rId3" imgW="5731459" imgH="2368601" progId="ChemDraw.Document.6.0">
                  <p:embed/>
                  <p:pic>
                    <p:nvPicPr>
                      <p:cNvPr id="2050" name="Object 4">
                        <a:extLst>
                          <a:ext uri="{FF2B5EF4-FFF2-40B4-BE49-F238E27FC236}">
                            <a16:creationId xmlns:a16="http://schemas.microsoft.com/office/drawing/2014/main" id="{2C554D85-B18D-4AB8-9310-6EB49058E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43063"/>
                        <a:ext cx="7170738" cy="296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圆角矩形 4">
            <a:extLst>
              <a:ext uri="{FF2B5EF4-FFF2-40B4-BE49-F238E27FC236}">
                <a16:creationId xmlns:a16="http://schemas.microsoft.com/office/drawing/2014/main" id="{14BD63AD-4F37-429F-B68C-4F095F7FFDCF}"/>
              </a:ext>
            </a:extLst>
          </p:cNvPr>
          <p:cNvSpPr>
            <a:spLocks noChangeArrowheads="1"/>
          </p:cNvSpPr>
          <p:nvPr/>
        </p:nvSpPr>
        <p:spPr bwMode="auto">
          <a:xfrm>
            <a:off x="5965825" y="5084763"/>
            <a:ext cx="2638425" cy="1000125"/>
          </a:xfrm>
          <a:prstGeom prst="roundRect">
            <a:avLst>
              <a:gd name="adj" fmla="val 16667"/>
            </a:avLst>
          </a:prstGeom>
          <a:noFill/>
          <a:ln>
            <a:noFill/>
          </a:ln>
          <a:extLst>
            <a:ext uri="{909E8E84-426E-40DD-AFC4-6F175D3DCCD1}">
              <a14:hiddenFill xmlns:a14="http://schemas.microsoft.com/office/drawing/2010/main">
                <a:solidFill>
                  <a:srgbClr val="FF0000">
                    <a:alpha val="18039"/>
                  </a:srgbClr>
                </a:solidFill>
              </a14:hiddenFill>
            </a:ext>
            <a:ext uri="{91240B29-F687-4F45-9708-019B960494DF}">
              <a14:hiddenLine xmlns:a14="http://schemas.microsoft.com/office/drawing/2010/main" w="25400" algn="ctr">
                <a:solidFill>
                  <a:srgbClr val="FF0000"/>
                </a:solidFill>
                <a:round/>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FF0000"/>
                </a:solidFill>
                <a:latin typeface="黑体" panose="02010609060101010101" pitchFamily="49" charset="-122"/>
                <a:ea typeface="黑体" panose="02010609060101010101" pitchFamily="49" charset="-122"/>
              </a:rPr>
              <a:t>诱导效应相同</a:t>
            </a:r>
            <a:endParaRPr lang="en-US" altLang="zh-CN" b="1">
              <a:solidFill>
                <a:srgbClr val="FF0000"/>
              </a:solidFill>
              <a:latin typeface="黑体" panose="02010609060101010101" pitchFamily="49" charset="-122"/>
              <a:ea typeface="黑体" panose="02010609060101010101" pitchFamily="49" charset="-122"/>
            </a:endParaRPr>
          </a:p>
          <a:p>
            <a:pPr eaLnBrk="1" hangingPunct="1">
              <a:spcBef>
                <a:spcPct val="25000"/>
              </a:spcBef>
            </a:pPr>
            <a:r>
              <a:rPr lang="zh-CN" altLang="en-US" b="1">
                <a:solidFill>
                  <a:srgbClr val="FF0000"/>
                </a:solidFill>
                <a:latin typeface="黑体" panose="02010609060101010101" pitchFamily="49" charset="-122"/>
                <a:ea typeface="黑体" panose="02010609060101010101" pitchFamily="49" charset="-122"/>
              </a:rPr>
              <a:t>场效应不同</a:t>
            </a:r>
          </a:p>
        </p:txBody>
      </p:sp>
      <p:sp>
        <p:nvSpPr>
          <p:cNvPr id="2054" name="Oval 6">
            <a:extLst>
              <a:ext uri="{FF2B5EF4-FFF2-40B4-BE49-F238E27FC236}">
                <a16:creationId xmlns:a16="http://schemas.microsoft.com/office/drawing/2014/main" id="{D823339C-DE74-4ECA-952D-40A751146012}"/>
              </a:ext>
            </a:extLst>
          </p:cNvPr>
          <p:cNvSpPr>
            <a:spLocks noChangeArrowheads="1"/>
          </p:cNvSpPr>
          <p:nvPr/>
        </p:nvSpPr>
        <p:spPr bwMode="auto">
          <a:xfrm>
            <a:off x="2268538" y="1484313"/>
            <a:ext cx="431800" cy="865187"/>
          </a:xfrm>
          <a:prstGeom prst="ellipse">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5" name="Oval 7">
            <a:extLst>
              <a:ext uri="{FF2B5EF4-FFF2-40B4-BE49-F238E27FC236}">
                <a16:creationId xmlns:a16="http://schemas.microsoft.com/office/drawing/2014/main" id="{35C94F66-27DA-4A56-B063-7F45A96387C3}"/>
              </a:ext>
            </a:extLst>
          </p:cNvPr>
          <p:cNvSpPr>
            <a:spLocks noChangeArrowheads="1"/>
          </p:cNvSpPr>
          <p:nvPr/>
        </p:nvSpPr>
        <p:spPr bwMode="auto">
          <a:xfrm>
            <a:off x="5148263" y="1484313"/>
            <a:ext cx="576262" cy="865187"/>
          </a:xfrm>
          <a:prstGeom prst="ellipse">
            <a:avLst/>
          </a:prstGeom>
          <a:noFill/>
          <a:ln w="38100">
            <a:solidFill>
              <a:srgbClr val="A500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日期占位符 1">
            <a:extLst>
              <a:ext uri="{FF2B5EF4-FFF2-40B4-BE49-F238E27FC236}">
                <a16:creationId xmlns:a16="http://schemas.microsoft.com/office/drawing/2014/main" id="{61265AB4-49D9-483A-80D3-BE65DA67F9B5}"/>
              </a:ext>
            </a:extLst>
          </p:cNvPr>
          <p:cNvSpPr>
            <a:spLocks noGrp="1"/>
          </p:cNvSpPr>
          <p:nvPr>
            <p:ph type="dt" sz="half" idx="10"/>
          </p:nvPr>
        </p:nvSpPr>
        <p:spPr/>
        <p:txBody>
          <a:bodyPr/>
          <a:lstStyle/>
          <a:p>
            <a:pPr>
              <a:defRPr/>
            </a:pPr>
            <a:fld id="{126EFE49-A447-461B-9B2C-C6DE9E836CEB}"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19D7604D-4346-4CC4-A094-13CEB61DF15A}"/>
              </a:ext>
            </a:extLst>
          </p:cNvPr>
          <p:cNvSpPr>
            <a:spLocks noGrp="1"/>
          </p:cNvSpPr>
          <p:nvPr>
            <p:ph type="sldNum" sz="quarter" idx="12"/>
          </p:nvPr>
        </p:nvSpPr>
        <p:spPr/>
        <p:txBody>
          <a:bodyPr/>
          <a:lstStyle/>
          <a:p>
            <a:pPr>
              <a:defRPr/>
            </a:pPr>
            <a:fld id="{DEBC7694-C6C0-49D6-855B-71DF6E7CB550}" type="slidenum">
              <a:rPr lang="zh-CN" altLang="en-US" smtClean="0"/>
              <a:pPr>
                <a:defRPr/>
              </a:pPr>
              <a:t>17</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0B332C-9045-4C5E-BED4-36A0E6AFEF0E}"/>
              </a:ext>
            </a:extLst>
          </p:cNvPr>
          <p:cNvSpPr>
            <a:spLocks noGrp="1"/>
          </p:cNvSpPr>
          <p:nvPr>
            <p:ph type="dt" sz="quarter" idx="10"/>
          </p:nvPr>
        </p:nvSpPr>
        <p:spPr/>
        <p:txBody>
          <a:bodyPr/>
          <a:lstStyle/>
          <a:p>
            <a:pPr>
              <a:defRPr/>
            </a:pPr>
            <a:fld id="{B3D52CD9-CB39-431E-9362-F5146F0D8A5E}"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98A3C941-0ADC-4299-B7A2-A9A9B063424E}"/>
              </a:ext>
            </a:extLst>
          </p:cNvPr>
          <p:cNvSpPr>
            <a:spLocks noGrp="1"/>
          </p:cNvSpPr>
          <p:nvPr>
            <p:ph type="sldNum" sz="quarter" idx="12"/>
          </p:nvPr>
        </p:nvSpPr>
        <p:spPr/>
        <p:txBody>
          <a:bodyPr/>
          <a:lstStyle/>
          <a:p>
            <a:pPr>
              <a:defRPr/>
            </a:pPr>
            <a:fld id="{B50DDCD1-967F-4586-9A61-A266A1084A75}" type="slidenum">
              <a:rPr lang="en-US" altLang="zh-CN"/>
              <a:pPr>
                <a:defRPr/>
              </a:pPr>
              <a:t>18</a:t>
            </a:fld>
            <a:endParaRPr lang="en-US" altLang="zh-CN"/>
          </a:p>
        </p:txBody>
      </p:sp>
      <p:sp>
        <p:nvSpPr>
          <p:cNvPr id="21508" name="Rectangle 2">
            <a:extLst>
              <a:ext uri="{FF2B5EF4-FFF2-40B4-BE49-F238E27FC236}">
                <a16:creationId xmlns:a16="http://schemas.microsoft.com/office/drawing/2014/main" id="{4790F8A6-2A33-4B38-B0CA-08CDD764743E}"/>
              </a:ext>
            </a:extLst>
          </p:cNvPr>
          <p:cNvSpPr>
            <a:spLocks noChangeArrowheads="1"/>
          </p:cNvSpPr>
          <p:nvPr/>
        </p:nvSpPr>
        <p:spPr bwMode="auto">
          <a:xfrm>
            <a:off x="228600" y="381000"/>
            <a:ext cx="8915400" cy="5191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zh-CN">
              <a:latin typeface="Times New Roman" panose="02020603050405020304" pitchFamily="18" charset="0"/>
              <a:ea typeface="宋体" panose="02010600030101010101" pitchFamily="2" charset="-122"/>
            </a:endParaRPr>
          </a:p>
        </p:txBody>
      </p:sp>
      <p:sp>
        <p:nvSpPr>
          <p:cNvPr id="472071" name="Rectangle 7">
            <a:extLst>
              <a:ext uri="{FF2B5EF4-FFF2-40B4-BE49-F238E27FC236}">
                <a16:creationId xmlns:a16="http://schemas.microsoft.com/office/drawing/2014/main" id="{15CCC29F-2B65-4FD5-A6B9-F133EBF84E16}"/>
              </a:ext>
            </a:extLst>
          </p:cNvPr>
          <p:cNvSpPr>
            <a:spLocks noChangeArrowheads="1"/>
          </p:cNvSpPr>
          <p:nvPr/>
        </p:nvSpPr>
        <p:spPr bwMode="auto">
          <a:xfrm>
            <a:off x="323850" y="331788"/>
            <a:ext cx="6702476" cy="46166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solidFill>
                  <a:schemeClr val="accent1">
                    <a:lumMod val="75000"/>
                  </a:schemeClr>
                </a:solidFill>
                <a:latin typeface="黑体" pitchFamily="2" charset="-122"/>
                <a:ea typeface="黑体" pitchFamily="2" charset="-122"/>
              </a:rPr>
              <a:t>2</a:t>
            </a:r>
            <a:r>
              <a:rPr lang="zh-CN" altLang="en-US" sz="2400" dirty="0">
                <a:solidFill>
                  <a:schemeClr val="accent1">
                    <a:lumMod val="75000"/>
                  </a:schemeClr>
                </a:solidFill>
                <a:latin typeface="黑体" pitchFamily="2" charset="-122"/>
                <a:ea typeface="黑体" pitchFamily="2" charset="-122"/>
              </a:rPr>
              <a:t>、羧基上的羟基</a:t>
            </a:r>
            <a:r>
              <a:rPr lang="en-US" altLang="zh-CN" sz="2400" dirty="0">
                <a:solidFill>
                  <a:schemeClr val="accent1">
                    <a:lumMod val="75000"/>
                  </a:schemeClr>
                </a:solidFill>
                <a:latin typeface="黑体" pitchFamily="2" charset="-122"/>
                <a:ea typeface="黑体" pitchFamily="2" charset="-122"/>
              </a:rPr>
              <a:t>(-OH)</a:t>
            </a:r>
            <a:r>
              <a:rPr lang="zh-CN" altLang="en-US" sz="2400" dirty="0">
                <a:solidFill>
                  <a:schemeClr val="accent1">
                    <a:lumMod val="75000"/>
                  </a:schemeClr>
                </a:solidFill>
                <a:latin typeface="黑体" pitchFamily="2" charset="-122"/>
                <a:ea typeface="黑体" pitchFamily="2" charset="-122"/>
              </a:rPr>
              <a:t>的取代反应（酰化反应）</a:t>
            </a:r>
          </a:p>
        </p:txBody>
      </p:sp>
      <p:sp>
        <p:nvSpPr>
          <p:cNvPr id="472072" name="Rectangle 8">
            <a:extLst>
              <a:ext uri="{FF2B5EF4-FFF2-40B4-BE49-F238E27FC236}">
                <a16:creationId xmlns:a16="http://schemas.microsoft.com/office/drawing/2014/main" id="{01230EE8-868F-4FBA-A9DA-895A48BA6F71}"/>
              </a:ext>
            </a:extLst>
          </p:cNvPr>
          <p:cNvSpPr>
            <a:spLocks noChangeArrowheads="1"/>
          </p:cNvSpPr>
          <p:nvPr/>
        </p:nvSpPr>
        <p:spPr bwMode="auto">
          <a:xfrm>
            <a:off x="28562" y="872688"/>
            <a:ext cx="8785101" cy="46544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0"/>
              </a:spcBef>
              <a:buFontTx/>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Arial" panose="020B0604020202020204" pitchFamily="34" charset="0"/>
                <a:ea typeface="楷体" panose="02010609060101010101" pitchFamily="49" charset="-122"/>
                <a:cs typeface="Arial" panose="020B0604020202020204" pitchFamily="34" charset="0"/>
              </a:rPr>
              <a:t>羧基上的</a:t>
            </a:r>
            <a:r>
              <a:rPr lang="en-US" altLang="zh-CN" sz="2400" dirty="0">
                <a:latin typeface="Arial" panose="020B0604020202020204" pitchFamily="34" charset="0"/>
                <a:ea typeface="楷体" panose="02010609060101010101" pitchFamily="49" charset="-122"/>
                <a:cs typeface="Arial" panose="020B0604020202020204" pitchFamily="34" charset="0"/>
              </a:rPr>
              <a:t>OH</a:t>
            </a:r>
            <a:r>
              <a:rPr lang="zh-CN" altLang="en-US" sz="2400" dirty="0">
                <a:latin typeface="Arial" panose="020B0604020202020204" pitchFamily="34" charset="0"/>
                <a:ea typeface="楷体" panose="02010609060101010101" pitchFamily="49" charset="-122"/>
                <a:cs typeface="Arial" panose="020B0604020202020204" pitchFamily="34" charset="0"/>
              </a:rPr>
              <a:t>可被一系列原子或原子团取代生成羧酸的衍生物。</a:t>
            </a:r>
          </a:p>
        </p:txBody>
      </p:sp>
      <p:graphicFrame>
        <p:nvGraphicFramePr>
          <p:cNvPr id="472073" name="Object 9">
            <a:extLst>
              <a:ext uri="{FF2B5EF4-FFF2-40B4-BE49-F238E27FC236}">
                <a16:creationId xmlns:a16="http://schemas.microsoft.com/office/drawing/2014/main" id="{DAF329FD-9201-4B19-AF59-E51C5E42F778}"/>
              </a:ext>
            </a:extLst>
          </p:cNvPr>
          <p:cNvGraphicFramePr>
            <a:graphicFrameLocks noChangeAspect="1"/>
          </p:cNvGraphicFramePr>
          <p:nvPr>
            <p:extLst>
              <p:ext uri="{D42A27DB-BD31-4B8C-83A1-F6EECF244321}">
                <p14:modId xmlns:p14="http://schemas.microsoft.com/office/powerpoint/2010/main" val="4277196699"/>
              </p:ext>
            </p:extLst>
          </p:nvPr>
        </p:nvGraphicFramePr>
        <p:xfrm>
          <a:off x="2159794" y="1401713"/>
          <a:ext cx="4824412" cy="1019175"/>
        </p:xfrm>
        <a:graphic>
          <a:graphicData uri="http://schemas.openxmlformats.org/presentationml/2006/ole">
            <mc:AlternateContent xmlns:mc="http://schemas.openxmlformats.org/markup-compatibility/2006">
              <mc:Choice xmlns:v="urn:schemas-microsoft-com:vml" Requires="v">
                <p:oleObj spid="_x0000_s21628" name="CS ChemDraw Drawing" r:id="rId3" imgW="4146292" imgH="875934" progId="ChemDraw.Document.6.0">
                  <p:embed/>
                </p:oleObj>
              </mc:Choice>
              <mc:Fallback>
                <p:oleObj name="CS ChemDraw Drawing" r:id="rId3" imgW="4146292" imgH="875934" progId="ChemDraw.Document.6.0">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794" y="1401713"/>
                        <a:ext cx="4824412" cy="10191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a:extLst>
              <a:ext uri="{FF2B5EF4-FFF2-40B4-BE49-F238E27FC236}">
                <a16:creationId xmlns:a16="http://schemas.microsoft.com/office/drawing/2014/main" id="{A10A104C-EC3B-4267-BEAF-7E634E2CA5A3}"/>
              </a:ext>
            </a:extLst>
          </p:cNvPr>
          <p:cNvGrpSpPr/>
          <p:nvPr/>
        </p:nvGrpSpPr>
        <p:grpSpPr>
          <a:xfrm>
            <a:off x="1015653" y="2492896"/>
            <a:ext cx="7228755" cy="3884418"/>
            <a:chOff x="1015653" y="2453084"/>
            <a:chExt cx="7876827" cy="4511266"/>
          </a:xfrm>
        </p:grpSpPr>
        <p:graphicFrame>
          <p:nvGraphicFramePr>
            <p:cNvPr id="3" name="对象 2">
              <a:extLst>
                <a:ext uri="{FF2B5EF4-FFF2-40B4-BE49-F238E27FC236}">
                  <a16:creationId xmlns:a16="http://schemas.microsoft.com/office/drawing/2014/main" id="{2EB1646D-E04C-48F1-934A-FA01AAFD2553}"/>
                </a:ext>
              </a:extLst>
            </p:cNvPr>
            <p:cNvGraphicFramePr>
              <a:graphicFrameLocks noChangeAspect="1"/>
            </p:cNvGraphicFramePr>
            <p:nvPr>
              <p:extLst>
                <p:ext uri="{D42A27DB-BD31-4B8C-83A1-F6EECF244321}">
                  <p14:modId xmlns:p14="http://schemas.microsoft.com/office/powerpoint/2010/main" val="1197278013"/>
                </p:ext>
              </p:extLst>
            </p:nvPr>
          </p:nvGraphicFramePr>
          <p:xfrm>
            <a:off x="1187624" y="2492897"/>
            <a:ext cx="7704856" cy="3458428"/>
          </p:xfrm>
          <a:graphic>
            <a:graphicData uri="http://schemas.openxmlformats.org/presentationml/2006/ole">
              <mc:AlternateContent xmlns:mc="http://schemas.openxmlformats.org/markup-compatibility/2006">
                <mc:Choice xmlns:v="urn:schemas-microsoft-com:vml" Requires="v">
                  <p:oleObj spid="_x0000_s21629" name="CS ChemDraw Drawing" r:id="rId5" imgW="4191101" imgH="1880478" progId="ChemDraw.Document.6.0">
                    <p:embed/>
                  </p:oleObj>
                </mc:Choice>
                <mc:Fallback>
                  <p:oleObj name="CS ChemDraw Drawing" r:id="rId5" imgW="4191101" imgH="1880478" progId="ChemDraw.Document.6.0">
                    <p:embed/>
                    <p:pic>
                      <p:nvPicPr>
                        <p:cNvPr id="0" name=""/>
                        <p:cNvPicPr/>
                        <p:nvPr/>
                      </p:nvPicPr>
                      <p:blipFill>
                        <a:blip r:embed="rId6"/>
                        <a:stretch>
                          <a:fillRect/>
                        </a:stretch>
                      </p:blipFill>
                      <p:spPr>
                        <a:xfrm>
                          <a:off x="1187624" y="2492897"/>
                          <a:ext cx="7704856" cy="3458428"/>
                        </a:xfrm>
                        <a:prstGeom prst="rect">
                          <a:avLst/>
                        </a:prstGeom>
                      </p:spPr>
                    </p:pic>
                  </p:oleObj>
                </mc:Fallback>
              </mc:AlternateContent>
            </a:graphicData>
          </a:graphic>
        </p:graphicFrame>
        <p:sp>
          <p:nvSpPr>
            <p:cNvPr id="15" name="Rectangle 6">
              <a:extLst>
                <a:ext uri="{FF2B5EF4-FFF2-40B4-BE49-F238E27FC236}">
                  <a16:creationId xmlns:a16="http://schemas.microsoft.com/office/drawing/2014/main" id="{3F161951-9F82-4C6B-AE8F-16CECE77DA67}"/>
                </a:ext>
              </a:extLst>
            </p:cNvPr>
            <p:cNvSpPr>
              <a:spLocks noChangeArrowheads="1"/>
            </p:cNvSpPr>
            <p:nvPr/>
          </p:nvSpPr>
          <p:spPr bwMode="auto">
            <a:xfrm>
              <a:off x="2060228" y="2645172"/>
              <a:ext cx="700087" cy="3619500"/>
            </a:xfrm>
            <a:prstGeom prst="rect">
              <a:avLst/>
            </a:prstGeom>
            <a:noFill/>
            <a:ln w="28575">
              <a:solidFill>
                <a:schemeClr val="accent1">
                  <a:lumMod val="60000"/>
                  <a:lumOff val="40000"/>
                </a:schemeClr>
              </a:solidFill>
              <a:prstDash val="dash"/>
              <a:miter lim="800000"/>
              <a:headEnd/>
              <a:tailEnd/>
            </a:ln>
          </p:spPr>
          <p:txBody>
            <a:bodyPr wrap="none" anchor="ctr"/>
            <a:lstStyle/>
            <a:p>
              <a:pPr eaLnBrk="1" hangingPunct="1">
                <a:defRPr/>
              </a:pPr>
              <a:endParaRPr lang="zh-CN" altLang="en-US" dirty="0">
                <a:solidFill>
                  <a:srgbClr val="3C9AF0"/>
                </a:solidFill>
                <a:ea typeface="宋体" charset="-122"/>
              </a:endParaRPr>
            </a:p>
          </p:txBody>
        </p:sp>
        <p:sp>
          <p:nvSpPr>
            <p:cNvPr id="16" name="Rectangle 7">
              <a:extLst>
                <a:ext uri="{FF2B5EF4-FFF2-40B4-BE49-F238E27FC236}">
                  <a16:creationId xmlns:a16="http://schemas.microsoft.com/office/drawing/2014/main" id="{13B9E3E9-CEC4-409F-8167-6E1626C48F36}"/>
                </a:ext>
              </a:extLst>
            </p:cNvPr>
            <p:cNvSpPr>
              <a:spLocks noChangeArrowheads="1"/>
            </p:cNvSpPr>
            <p:nvPr/>
          </p:nvSpPr>
          <p:spPr bwMode="auto">
            <a:xfrm>
              <a:off x="1015653" y="2453084"/>
              <a:ext cx="982662" cy="647700"/>
            </a:xfrm>
            <a:prstGeom prst="rect">
              <a:avLst/>
            </a:prstGeom>
            <a:noFill/>
            <a:ln w="28575">
              <a:solidFill>
                <a:schemeClr val="accent1">
                  <a:lumMod val="60000"/>
                  <a:lumOff val="40000"/>
                </a:schemeClr>
              </a:solidFill>
              <a:miter lim="800000"/>
              <a:headEnd/>
              <a:tailEnd/>
            </a:ln>
          </p:spPr>
          <p:txBody>
            <a:bodyPr wrap="none" anchor="ctr"/>
            <a:lstStyle/>
            <a:p>
              <a:pPr eaLnBrk="1" hangingPunct="1">
                <a:defRPr/>
              </a:pPr>
              <a:endParaRPr lang="zh-CN" altLang="en-US">
                <a:ea typeface="宋体" charset="-122"/>
              </a:endParaRPr>
            </a:p>
          </p:txBody>
        </p:sp>
        <p:sp>
          <p:nvSpPr>
            <p:cNvPr id="17" name="Rectangle 8">
              <a:extLst>
                <a:ext uri="{FF2B5EF4-FFF2-40B4-BE49-F238E27FC236}">
                  <a16:creationId xmlns:a16="http://schemas.microsoft.com/office/drawing/2014/main" id="{9167B118-8E71-48AB-90D9-D4EBA852A11C}"/>
                </a:ext>
              </a:extLst>
            </p:cNvPr>
            <p:cNvSpPr>
              <a:spLocks noChangeArrowheads="1"/>
            </p:cNvSpPr>
            <p:nvPr/>
          </p:nvSpPr>
          <p:spPr bwMode="auto">
            <a:xfrm>
              <a:off x="5540028" y="2902347"/>
              <a:ext cx="981075" cy="3425825"/>
            </a:xfrm>
            <a:prstGeom prst="rect">
              <a:avLst/>
            </a:prstGeom>
            <a:noFill/>
            <a:ln w="28575">
              <a:solidFill>
                <a:schemeClr val="accent1">
                  <a:lumMod val="60000"/>
                  <a:lumOff val="40000"/>
                </a:schemeClr>
              </a:solidFill>
              <a:miter lim="800000"/>
              <a:headEnd/>
              <a:tailEnd/>
            </a:ln>
          </p:spPr>
          <p:txBody>
            <a:bodyPr wrap="none" anchor="ctr"/>
            <a:lstStyle/>
            <a:p>
              <a:pPr eaLnBrk="1" hangingPunct="1">
                <a:defRPr/>
              </a:pPr>
              <a:endParaRPr lang="zh-CN" altLang="en-US">
                <a:ea typeface="宋体" charset="-122"/>
              </a:endParaRPr>
            </a:p>
          </p:txBody>
        </p:sp>
        <p:sp>
          <p:nvSpPr>
            <p:cNvPr id="18" name="Text Box 9">
              <a:extLst>
                <a:ext uri="{FF2B5EF4-FFF2-40B4-BE49-F238E27FC236}">
                  <a16:creationId xmlns:a16="http://schemas.microsoft.com/office/drawing/2014/main" id="{F0338F3E-2ADB-43C8-B46D-FE48384C5566}"/>
                </a:ext>
              </a:extLst>
            </p:cNvPr>
            <p:cNvSpPr txBox="1">
              <a:spLocks noChangeArrowheads="1"/>
            </p:cNvSpPr>
            <p:nvPr/>
          </p:nvSpPr>
          <p:spPr bwMode="auto">
            <a:xfrm>
              <a:off x="5540028" y="6428184"/>
              <a:ext cx="1312396" cy="53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b="1" dirty="0">
                  <a:solidFill>
                    <a:srgbClr val="59AAF2"/>
                  </a:solidFill>
                  <a:latin typeface="Times New Roman" panose="02020603050405020304" pitchFamily="18" charset="0"/>
                  <a:ea typeface="黑体" panose="02010609060101010101" pitchFamily="49" charset="-122"/>
                </a:rPr>
                <a:t>酰基化</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2071"/>
                                        </p:tgtEl>
                                        <p:attrNameLst>
                                          <p:attrName>style.visibility</p:attrName>
                                        </p:attrNameLst>
                                      </p:cBhvr>
                                      <p:to>
                                        <p:strVal val="visible"/>
                                      </p:to>
                                    </p:set>
                                    <p:animEffect transition="in" filter="slide(fromBottom)">
                                      <p:cBhvr>
                                        <p:cTn id="7" dur="500"/>
                                        <p:tgtEl>
                                          <p:spTgt spid="4720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72072"/>
                                        </p:tgtEl>
                                        <p:attrNameLst>
                                          <p:attrName>style.visibility</p:attrName>
                                        </p:attrNameLst>
                                      </p:cBhvr>
                                      <p:to>
                                        <p:strVal val="visible"/>
                                      </p:to>
                                    </p:set>
                                    <p:animEffect transition="in" filter="slide(fromBottom)">
                                      <p:cBhvr>
                                        <p:cTn id="12" dur="500"/>
                                        <p:tgtEl>
                                          <p:spTgt spid="472072"/>
                                        </p:tgtEl>
                                      </p:cBhvr>
                                    </p:animEffect>
                                  </p:childTnLst>
                                </p:cTn>
                              </p:par>
                              <p:par>
                                <p:cTn id="13" presetID="12" presetClass="entr" presetSubtype="4" fill="hold" nodeType="withEffect">
                                  <p:stCondLst>
                                    <p:cond delay="0"/>
                                  </p:stCondLst>
                                  <p:childTnLst>
                                    <p:set>
                                      <p:cBhvr>
                                        <p:cTn id="14" dur="1" fill="hold">
                                          <p:stCondLst>
                                            <p:cond delay="0"/>
                                          </p:stCondLst>
                                        </p:cTn>
                                        <p:tgtEl>
                                          <p:spTgt spid="472073"/>
                                        </p:tgtEl>
                                        <p:attrNameLst>
                                          <p:attrName>style.visibility</p:attrName>
                                        </p:attrNameLst>
                                      </p:cBhvr>
                                      <p:to>
                                        <p:strVal val="visible"/>
                                      </p:to>
                                    </p:set>
                                    <p:animEffect transition="in" filter="slide(fromBottom)">
                                      <p:cBhvr>
                                        <p:cTn id="15" dur="500"/>
                                        <p:tgtEl>
                                          <p:spTgt spid="47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71" grpId="0"/>
      <p:bldP spid="4720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6217F8-34FB-4110-AAB5-64613594CC35}"/>
              </a:ext>
            </a:extLst>
          </p:cNvPr>
          <p:cNvSpPr>
            <a:spLocks noGrp="1"/>
          </p:cNvSpPr>
          <p:nvPr>
            <p:ph type="dt" sz="half" idx="10"/>
          </p:nvPr>
        </p:nvSpPr>
        <p:spPr/>
        <p:txBody>
          <a:bodyPr/>
          <a:lstStyle/>
          <a:p>
            <a:pPr>
              <a:defRPr/>
            </a:pPr>
            <a:fld id="{D66B6A65-BB74-4852-B48C-E23AC99ADC25}"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65BD957B-6AA1-4221-88CD-4B30D8281C13}"/>
              </a:ext>
            </a:extLst>
          </p:cNvPr>
          <p:cNvSpPr>
            <a:spLocks noGrp="1"/>
          </p:cNvSpPr>
          <p:nvPr>
            <p:ph type="sldNum" sz="quarter" idx="12"/>
          </p:nvPr>
        </p:nvSpPr>
        <p:spPr/>
        <p:txBody>
          <a:bodyPr/>
          <a:lstStyle/>
          <a:p>
            <a:pPr>
              <a:defRPr/>
            </a:pPr>
            <a:fld id="{DEBC7694-C6C0-49D6-855B-71DF6E7CB550}" type="slidenum">
              <a:rPr lang="zh-CN" altLang="en-US" smtClean="0"/>
              <a:pPr>
                <a:defRPr/>
              </a:pPr>
              <a:t>19</a:t>
            </a:fld>
            <a:endParaRPr lang="zh-CN" altLang="en-US"/>
          </a:p>
        </p:txBody>
      </p:sp>
      <p:sp>
        <p:nvSpPr>
          <p:cNvPr id="4" name="Rectangle 3">
            <a:extLst>
              <a:ext uri="{FF2B5EF4-FFF2-40B4-BE49-F238E27FC236}">
                <a16:creationId xmlns:a16="http://schemas.microsoft.com/office/drawing/2014/main" id="{E266A852-C769-4BE7-8997-33EF67D79C8D}"/>
              </a:ext>
            </a:extLst>
          </p:cNvPr>
          <p:cNvSpPr>
            <a:spLocks noChangeArrowheads="1"/>
          </p:cNvSpPr>
          <p:nvPr/>
        </p:nvSpPr>
        <p:spPr bwMode="auto">
          <a:xfrm>
            <a:off x="323528" y="500062"/>
            <a:ext cx="18605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(1) </a:t>
            </a:r>
            <a:r>
              <a:rPr lang="zh-CN" altLang="en-US" sz="2400" dirty="0">
                <a:latin typeface="Arial" panose="020B0604020202020204" pitchFamily="34" charset="0"/>
                <a:ea typeface="楷体" panose="02010609060101010101" pitchFamily="49" charset="-122"/>
                <a:cs typeface="Arial" panose="020B0604020202020204" pitchFamily="34" charset="0"/>
              </a:rPr>
              <a:t>酯化反应</a:t>
            </a:r>
          </a:p>
        </p:txBody>
      </p:sp>
      <p:sp>
        <p:nvSpPr>
          <p:cNvPr id="6" name="Rectangle 5">
            <a:extLst>
              <a:ext uri="{FF2B5EF4-FFF2-40B4-BE49-F238E27FC236}">
                <a16:creationId xmlns:a16="http://schemas.microsoft.com/office/drawing/2014/main" id="{1EC826DD-A079-40C8-A711-AA53006B3096}"/>
              </a:ext>
            </a:extLst>
          </p:cNvPr>
          <p:cNvSpPr>
            <a:spLocks noChangeArrowheads="1"/>
          </p:cNvSpPr>
          <p:nvPr/>
        </p:nvSpPr>
        <p:spPr bwMode="auto">
          <a:xfrm>
            <a:off x="98600" y="2686377"/>
            <a:ext cx="8946801" cy="182274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276225">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indent="0" algn="just">
              <a:lnSpc>
                <a:spcPct val="120000"/>
              </a:lnSpc>
              <a:spcBef>
                <a:spcPct val="0"/>
              </a:spcBef>
              <a:buFontTx/>
              <a:buNone/>
            </a:pPr>
            <a:r>
              <a:rPr lang="en-US" altLang="zh-CN" sz="2400" dirty="0">
                <a:latin typeface="Times New Roman" panose="02020603050405020304" pitchFamily="18" charset="0"/>
                <a:ea typeface="楷体" panose="02010609060101010101" pitchFamily="49" charset="-122"/>
                <a:cs typeface="Arial" panose="020B0604020202020204" pitchFamily="34" charset="0"/>
              </a:rPr>
              <a:t>      1</a:t>
            </a:r>
            <a:r>
              <a:rPr lang="en-US" altLang="zh-CN" sz="2400" baseline="30000" dirty="0">
                <a:latin typeface="Times New Roman" panose="02020603050405020304" pitchFamily="18" charset="0"/>
                <a:ea typeface="楷体" panose="02010609060101010101" pitchFamily="49" charset="-122"/>
                <a:cs typeface="Arial" panose="020B0604020202020204" pitchFamily="34" charset="0"/>
              </a:rPr>
              <a:t>o</a:t>
            </a:r>
            <a:r>
              <a:rPr lang="en-US" altLang="zh-CN" sz="2400" dirty="0">
                <a:latin typeface="Times New Roman" panose="02020603050405020304" pitchFamily="18" charset="0"/>
                <a:ea typeface="楷体" panose="02010609060101010101" pitchFamily="49" charset="-122"/>
                <a:cs typeface="Arial" panose="020B0604020202020204" pitchFamily="34" charset="0"/>
              </a:rPr>
              <a:t> </a:t>
            </a:r>
            <a:r>
              <a:rPr lang="zh-CN" altLang="en-US" sz="2400" dirty="0">
                <a:latin typeface="Times New Roman" panose="02020603050405020304" pitchFamily="18" charset="0"/>
                <a:ea typeface="楷体" panose="02010609060101010101" pitchFamily="49" charset="-122"/>
                <a:cs typeface="Arial" panose="020B0604020202020204" pitchFamily="34" charset="0"/>
              </a:rPr>
              <a:t>酯化反应是可逆反应，一般只有</a:t>
            </a:r>
            <a:r>
              <a:rPr lang="en-US" altLang="zh-CN" sz="2400" dirty="0">
                <a:latin typeface="Times New Roman" panose="02020603050405020304" pitchFamily="18" charset="0"/>
                <a:ea typeface="楷体" panose="02010609060101010101" pitchFamily="49" charset="-122"/>
                <a:cs typeface="Arial" panose="020B0604020202020204" pitchFamily="34" charset="0"/>
              </a:rPr>
              <a:t>2/3</a:t>
            </a:r>
            <a:r>
              <a:rPr lang="zh-CN" altLang="en-US" sz="2400" dirty="0">
                <a:latin typeface="Times New Roman" panose="02020603050405020304" pitchFamily="18" charset="0"/>
                <a:ea typeface="楷体" panose="02010609060101010101" pitchFamily="49" charset="-122"/>
                <a:cs typeface="Arial" panose="020B0604020202020204" pitchFamily="34" charset="0"/>
              </a:rPr>
              <a:t>的转化率。</a:t>
            </a:r>
          </a:p>
          <a:p>
            <a:pPr indent="0" algn="just">
              <a:lnSpc>
                <a:spcPct val="120000"/>
              </a:lnSpc>
              <a:spcBef>
                <a:spcPct val="0"/>
              </a:spcBef>
              <a:buFontTx/>
              <a:buNone/>
            </a:pP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r>
              <a:rPr lang="zh-CN" altLang="en-US" sz="2400" dirty="0">
                <a:solidFill>
                  <a:srgbClr val="FF0000"/>
                </a:solidFill>
                <a:latin typeface="Times New Roman" panose="02020603050405020304" pitchFamily="18" charset="0"/>
                <a:ea typeface="楷体" panose="02010609060101010101" pitchFamily="49" charset="-122"/>
                <a:cs typeface="Arial" panose="020B0604020202020204" pitchFamily="34" charset="0"/>
              </a:rPr>
              <a:t>提高酯化率的方法：</a:t>
            </a:r>
            <a:endParaRPr lang="en-US" altLang="zh-CN" sz="2400" dirty="0">
              <a:solidFill>
                <a:srgbClr val="FF0000"/>
              </a:solidFill>
              <a:latin typeface="Times New Roman" panose="02020603050405020304" pitchFamily="18" charset="0"/>
              <a:ea typeface="楷体" panose="02010609060101010101" pitchFamily="49" charset="-122"/>
              <a:cs typeface="Arial" panose="020B0604020202020204" pitchFamily="34" charset="0"/>
            </a:endParaRPr>
          </a:p>
          <a:p>
            <a:pPr indent="0" algn="just">
              <a:lnSpc>
                <a:spcPct val="120000"/>
              </a:lnSpc>
              <a:spcBef>
                <a:spcPct val="0"/>
              </a:spcBef>
              <a:buFontTx/>
              <a:buNone/>
            </a:pPr>
            <a:r>
              <a:rPr lang="en-US" altLang="zh-CN" sz="2400" dirty="0">
                <a:latin typeface="Times New Roman" panose="02020603050405020304" pitchFamily="18" charset="0"/>
                <a:ea typeface="楷体" panose="02010609060101010101" pitchFamily="49" charset="-122"/>
                <a:cs typeface="Arial" panose="020B0604020202020204" pitchFamily="34" charset="0"/>
              </a:rPr>
              <a:t>        a </a:t>
            </a:r>
            <a:r>
              <a:rPr lang="zh-CN" altLang="en-US" sz="2400" dirty="0">
                <a:latin typeface="Times New Roman" panose="02020603050405020304" pitchFamily="18" charset="0"/>
                <a:ea typeface="楷体" panose="02010609060101010101" pitchFamily="49" charset="-122"/>
                <a:cs typeface="Arial" panose="020B0604020202020204" pitchFamily="34" charset="0"/>
              </a:rPr>
              <a:t>增加反应物的浓度</a:t>
            </a:r>
            <a:r>
              <a:rPr lang="en-US" altLang="zh-CN" sz="2400" dirty="0">
                <a:latin typeface="Times New Roman" panose="02020603050405020304" pitchFamily="18" charset="0"/>
                <a:ea typeface="楷体" panose="02010609060101010101" pitchFamily="49" charset="-122"/>
                <a:cs typeface="Arial" panose="020B0604020202020204" pitchFamily="34" charset="0"/>
              </a:rPr>
              <a:t>(</a:t>
            </a:r>
            <a:r>
              <a:rPr lang="zh-CN" altLang="en-US" sz="2400" dirty="0">
                <a:latin typeface="Times New Roman" panose="02020603050405020304" pitchFamily="18" charset="0"/>
                <a:ea typeface="楷体" panose="02010609060101010101" pitchFamily="49" charset="-122"/>
                <a:cs typeface="Arial" panose="020B0604020202020204" pitchFamily="34" charset="0"/>
              </a:rPr>
              <a:t>一般是加过量的醇</a:t>
            </a:r>
            <a:r>
              <a:rPr lang="en-US" altLang="zh-CN" sz="2400" dirty="0">
                <a:latin typeface="Times New Roman" panose="02020603050405020304" pitchFamily="18" charset="0"/>
                <a:ea typeface="楷体" panose="02010609060101010101" pitchFamily="49" charset="-122"/>
                <a:cs typeface="Arial" panose="020B0604020202020204" pitchFamily="34" charset="0"/>
              </a:rPr>
              <a:t>)</a:t>
            </a:r>
            <a:r>
              <a:rPr lang="zh-CN" altLang="en-US" sz="2400" dirty="0">
                <a:latin typeface="Times New Roman" panose="02020603050405020304" pitchFamily="18" charset="0"/>
                <a:ea typeface="楷体" panose="02010609060101010101" pitchFamily="49" charset="-122"/>
                <a:cs typeface="Arial" panose="020B0604020202020204" pitchFamily="34" charset="0"/>
              </a:rPr>
              <a:t>。</a:t>
            </a:r>
          </a:p>
          <a:p>
            <a:pPr indent="0" algn="just">
              <a:lnSpc>
                <a:spcPct val="120000"/>
              </a:lnSpc>
              <a:spcBef>
                <a:spcPct val="0"/>
              </a:spcBef>
              <a:buFontTx/>
              <a:buNone/>
            </a:pP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r>
              <a:rPr lang="en-US" altLang="zh-CN" sz="2400" dirty="0">
                <a:latin typeface="Times New Roman" panose="02020603050405020304" pitchFamily="18" charset="0"/>
                <a:ea typeface="楷体" panose="02010609060101010101" pitchFamily="49" charset="-122"/>
                <a:cs typeface="Arial" panose="020B0604020202020204" pitchFamily="34" charset="0"/>
              </a:rPr>
              <a:t>b  </a:t>
            </a:r>
            <a:r>
              <a:rPr lang="zh-CN" altLang="en-US" sz="2400" dirty="0">
                <a:latin typeface="Times New Roman" panose="02020603050405020304" pitchFamily="18" charset="0"/>
                <a:ea typeface="楷体" panose="02010609060101010101" pitchFamily="49" charset="-122"/>
                <a:cs typeface="Arial" panose="020B0604020202020204" pitchFamily="34" charset="0"/>
              </a:rPr>
              <a:t>移走低沸点的酯或水。</a:t>
            </a:r>
          </a:p>
        </p:txBody>
      </p:sp>
      <p:sp>
        <p:nvSpPr>
          <p:cNvPr id="7" name="Rectangle 6">
            <a:extLst>
              <a:ext uri="{FF2B5EF4-FFF2-40B4-BE49-F238E27FC236}">
                <a16:creationId xmlns:a16="http://schemas.microsoft.com/office/drawing/2014/main" id="{0C8A4666-B72E-4E53-A3B4-412D439456F7}"/>
              </a:ext>
            </a:extLst>
          </p:cNvPr>
          <p:cNvSpPr>
            <a:spLocks noChangeArrowheads="1"/>
          </p:cNvSpPr>
          <p:nvPr/>
        </p:nvSpPr>
        <p:spPr bwMode="auto">
          <a:xfrm>
            <a:off x="98599" y="4834686"/>
            <a:ext cx="8946802" cy="154664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nSpc>
                <a:spcPct val="120000"/>
              </a:lnSpc>
              <a:spcBef>
                <a:spcPct val="50000"/>
              </a:spcBef>
              <a:buFontTx/>
              <a:buNone/>
            </a:pPr>
            <a:r>
              <a:rPr lang="en-US" altLang="zh-CN" sz="2400" dirty="0">
                <a:latin typeface="Times New Roman" panose="02020603050405020304" pitchFamily="18" charset="0"/>
                <a:ea typeface="楷体" panose="02010609060101010101" pitchFamily="49" charset="-122"/>
                <a:cs typeface="Arial" panose="020B0604020202020204" pitchFamily="34" charset="0"/>
              </a:rPr>
              <a:t>       2</a:t>
            </a:r>
            <a:r>
              <a:rPr lang="en-US" altLang="zh-CN" sz="2400" baseline="30000" dirty="0">
                <a:latin typeface="Times New Roman" panose="02020603050405020304" pitchFamily="18" charset="0"/>
                <a:ea typeface="楷体" panose="02010609060101010101" pitchFamily="49" charset="-122"/>
                <a:cs typeface="Arial" panose="020B0604020202020204" pitchFamily="34" charset="0"/>
              </a:rPr>
              <a:t>o</a:t>
            </a:r>
            <a:r>
              <a:rPr lang="en-US" altLang="zh-CN" sz="2400" dirty="0">
                <a:latin typeface="Times New Roman" panose="02020603050405020304" pitchFamily="18" charset="0"/>
                <a:ea typeface="楷体" panose="02010609060101010101" pitchFamily="49" charset="-122"/>
                <a:cs typeface="Arial" panose="020B0604020202020204" pitchFamily="34" charset="0"/>
              </a:rPr>
              <a:t> </a:t>
            </a:r>
            <a:r>
              <a:rPr lang="zh-CN" altLang="en-US" sz="2400" dirty="0">
                <a:latin typeface="Times New Roman" panose="02020603050405020304" pitchFamily="18" charset="0"/>
                <a:ea typeface="楷体" panose="02010609060101010101" pitchFamily="49" charset="-122"/>
                <a:cs typeface="Arial" panose="020B0604020202020204" pitchFamily="34" charset="0"/>
              </a:rPr>
              <a:t>酯化反应的活性次序：</a:t>
            </a:r>
            <a:endParaRPr lang="zh-CN" altLang="en-US" sz="2000" dirty="0">
              <a:latin typeface="Times New Roman" panose="02020603050405020304" pitchFamily="18" charset="0"/>
              <a:ea typeface="楷体" panose="02010609060101010101" pitchFamily="49" charset="-122"/>
              <a:cs typeface="Arial" panose="020B0604020202020204" pitchFamily="34" charset="0"/>
            </a:endParaRPr>
          </a:p>
          <a:p>
            <a:pPr>
              <a:lnSpc>
                <a:spcPct val="120000"/>
              </a:lnSpc>
              <a:spcBef>
                <a:spcPct val="50000"/>
              </a:spcBef>
              <a:buFontTx/>
              <a:buNone/>
            </a:pPr>
            <a:r>
              <a:rPr lang="zh-CN" altLang="en-US" sz="2000" dirty="0">
                <a:latin typeface="Times New Roman" panose="02020603050405020304" pitchFamily="18" charset="0"/>
                <a:ea typeface="楷体" panose="02010609060101010101" pitchFamily="49" charset="-122"/>
                <a:cs typeface="Arial" panose="020B0604020202020204" pitchFamily="34" charset="0"/>
              </a:rPr>
              <a:t>  酸相同时   </a:t>
            </a:r>
            <a:r>
              <a:rPr lang="en-US" altLang="zh-CN" sz="2000" dirty="0">
                <a:latin typeface="Times New Roman" panose="02020603050405020304" pitchFamily="18" charset="0"/>
                <a:ea typeface="楷体" panose="02010609060101010101" pitchFamily="49" charset="-122"/>
                <a:cs typeface="Arial" panose="020B0604020202020204" pitchFamily="34" charset="0"/>
              </a:rPr>
              <a:t>CH</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3</a:t>
            </a:r>
            <a:r>
              <a:rPr lang="en-US" altLang="zh-CN" sz="2000" dirty="0">
                <a:latin typeface="Times New Roman" panose="02020603050405020304" pitchFamily="18" charset="0"/>
                <a:ea typeface="楷体" panose="02010609060101010101" pitchFamily="49" charset="-122"/>
                <a:cs typeface="Arial" panose="020B0604020202020204" pitchFamily="34" charset="0"/>
              </a:rPr>
              <a:t>OH  &gt;  RCH</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2</a:t>
            </a:r>
            <a:r>
              <a:rPr lang="en-US" altLang="zh-CN" sz="2000" dirty="0">
                <a:latin typeface="Times New Roman" panose="02020603050405020304" pitchFamily="18" charset="0"/>
                <a:ea typeface="楷体" panose="02010609060101010101" pitchFamily="49" charset="-122"/>
                <a:cs typeface="Arial" panose="020B0604020202020204" pitchFamily="34" charset="0"/>
              </a:rPr>
              <a:t>OH  &gt;  R</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2</a:t>
            </a:r>
            <a:r>
              <a:rPr lang="en-US" altLang="zh-CN" sz="2000" dirty="0">
                <a:latin typeface="Times New Roman" panose="02020603050405020304" pitchFamily="18" charset="0"/>
                <a:ea typeface="楷体" panose="02010609060101010101" pitchFamily="49" charset="-122"/>
                <a:cs typeface="Arial" panose="020B0604020202020204" pitchFamily="34" charset="0"/>
              </a:rPr>
              <a:t>CHOH  &gt;  R</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3</a:t>
            </a:r>
            <a:r>
              <a:rPr lang="en-US" altLang="zh-CN" sz="2000" dirty="0">
                <a:latin typeface="Times New Roman" panose="02020603050405020304" pitchFamily="18" charset="0"/>
                <a:ea typeface="楷体" panose="02010609060101010101" pitchFamily="49" charset="-122"/>
                <a:cs typeface="Arial" panose="020B0604020202020204" pitchFamily="34" charset="0"/>
              </a:rPr>
              <a:t>COH</a:t>
            </a:r>
          </a:p>
          <a:p>
            <a:pPr>
              <a:lnSpc>
                <a:spcPct val="120000"/>
              </a:lnSpc>
              <a:spcBef>
                <a:spcPct val="50000"/>
              </a:spcBef>
              <a:buFontTx/>
              <a:buNone/>
            </a:pPr>
            <a:r>
              <a:rPr lang="en-US" altLang="zh-CN" sz="2000" dirty="0">
                <a:latin typeface="Times New Roman" panose="02020603050405020304" pitchFamily="18" charset="0"/>
                <a:ea typeface="楷体" panose="02010609060101010101" pitchFamily="49" charset="-122"/>
                <a:cs typeface="Arial" panose="020B0604020202020204" pitchFamily="34" charset="0"/>
              </a:rPr>
              <a:t>  </a:t>
            </a:r>
            <a:r>
              <a:rPr lang="zh-CN" altLang="en-US" sz="2000" dirty="0">
                <a:latin typeface="Times New Roman" panose="02020603050405020304" pitchFamily="18" charset="0"/>
                <a:ea typeface="楷体" panose="02010609060101010101" pitchFamily="49" charset="-122"/>
                <a:cs typeface="Arial" panose="020B0604020202020204" pitchFamily="34" charset="0"/>
              </a:rPr>
              <a:t>醇相同时   </a:t>
            </a:r>
            <a:r>
              <a:rPr lang="en-US" altLang="zh-CN" sz="2000" dirty="0">
                <a:latin typeface="Times New Roman" panose="02020603050405020304" pitchFamily="18" charset="0"/>
                <a:ea typeface="楷体" panose="02010609060101010101" pitchFamily="49" charset="-122"/>
                <a:cs typeface="Arial" panose="020B0604020202020204" pitchFamily="34" charset="0"/>
              </a:rPr>
              <a:t>HCOOH &gt; CH</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3</a:t>
            </a:r>
            <a:r>
              <a:rPr lang="en-US" altLang="zh-CN" sz="2000" dirty="0">
                <a:latin typeface="Times New Roman" panose="02020603050405020304" pitchFamily="18" charset="0"/>
                <a:ea typeface="楷体" panose="02010609060101010101" pitchFamily="49" charset="-122"/>
                <a:cs typeface="Arial" panose="020B0604020202020204" pitchFamily="34" charset="0"/>
              </a:rPr>
              <a:t>COOH &gt; RCH</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2</a:t>
            </a:r>
            <a:r>
              <a:rPr lang="en-US" altLang="zh-CN" sz="2000" dirty="0">
                <a:latin typeface="Times New Roman" panose="02020603050405020304" pitchFamily="18" charset="0"/>
                <a:ea typeface="楷体" panose="02010609060101010101" pitchFamily="49" charset="-122"/>
                <a:cs typeface="Arial" panose="020B0604020202020204" pitchFamily="34" charset="0"/>
              </a:rPr>
              <a:t>COOH &gt; R</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2</a:t>
            </a:r>
            <a:r>
              <a:rPr lang="en-US" altLang="zh-CN" sz="2000" dirty="0">
                <a:latin typeface="Times New Roman" panose="02020603050405020304" pitchFamily="18" charset="0"/>
                <a:ea typeface="楷体" panose="02010609060101010101" pitchFamily="49" charset="-122"/>
                <a:cs typeface="Arial" panose="020B0604020202020204" pitchFamily="34" charset="0"/>
              </a:rPr>
              <a:t>CHCOOH &gt; R</a:t>
            </a:r>
            <a:r>
              <a:rPr lang="en-US" altLang="zh-CN" sz="2000" baseline="-30000" dirty="0">
                <a:latin typeface="Times New Roman" panose="02020603050405020304" pitchFamily="18" charset="0"/>
                <a:ea typeface="楷体" panose="02010609060101010101" pitchFamily="49" charset="-122"/>
                <a:cs typeface="Arial" panose="020B0604020202020204" pitchFamily="34" charset="0"/>
              </a:rPr>
              <a:t>3</a:t>
            </a:r>
            <a:r>
              <a:rPr lang="en-US" altLang="zh-CN" sz="2000" dirty="0">
                <a:latin typeface="Times New Roman" panose="02020603050405020304" pitchFamily="18" charset="0"/>
                <a:ea typeface="楷体" panose="02010609060101010101" pitchFamily="49" charset="-122"/>
                <a:cs typeface="Arial" panose="020B0604020202020204" pitchFamily="34" charset="0"/>
              </a:rPr>
              <a:t>CCOOH</a:t>
            </a:r>
          </a:p>
        </p:txBody>
      </p:sp>
      <p:graphicFrame>
        <p:nvGraphicFramePr>
          <p:cNvPr id="8" name="Object 13">
            <a:extLst>
              <a:ext uri="{FF2B5EF4-FFF2-40B4-BE49-F238E27FC236}">
                <a16:creationId xmlns:a16="http://schemas.microsoft.com/office/drawing/2014/main" id="{299B473E-C30D-4302-BBF7-52B76046EF5E}"/>
              </a:ext>
            </a:extLst>
          </p:cNvPr>
          <p:cNvGraphicFramePr>
            <a:graphicFrameLocks noChangeAspect="1"/>
          </p:cNvGraphicFramePr>
          <p:nvPr>
            <p:extLst>
              <p:ext uri="{D42A27DB-BD31-4B8C-83A1-F6EECF244321}">
                <p14:modId xmlns:p14="http://schemas.microsoft.com/office/powerpoint/2010/main" val="277695908"/>
              </p:ext>
            </p:extLst>
          </p:nvPr>
        </p:nvGraphicFramePr>
        <p:xfrm>
          <a:off x="684213" y="1062187"/>
          <a:ext cx="8064500" cy="782637"/>
        </p:xfrm>
        <a:graphic>
          <a:graphicData uri="http://schemas.openxmlformats.org/presentationml/2006/ole">
            <mc:AlternateContent xmlns:mc="http://schemas.openxmlformats.org/markup-compatibility/2006">
              <mc:Choice xmlns:v="urn:schemas-microsoft-com:vml" Requires="v">
                <p:oleObj spid="_x0000_s78900" name="CS ChemDraw Drawing" r:id="rId3" imgW="4693920" imgH="458724" progId="ChemDraw.Document.6.0">
                  <p:embed/>
                </p:oleObj>
              </mc:Choice>
              <mc:Fallback>
                <p:oleObj name="CS ChemDraw Drawing" r:id="rId3" imgW="4693920" imgH="458724" progId="ChemDraw.Document.6.0">
                  <p:embed/>
                  <p:pic>
                    <p:nvPicPr>
                      <p:cNvPr id="36870" name="Object 13">
                        <a:extLst>
                          <a:ext uri="{FF2B5EF4-FFF2-40B4-BE49-F238E27FC236}">
                            <a16:creationId xmlns:a16="http://schemas.microsoft.com/office/drawing/2014/main" id="{AC298E77-CF69-450B-B88B-345E204BA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062187"/>
                        <a:ext cx="8064500"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2204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slide(fromBottom)">
                                      <p:cBhvr>
                                        <p:cTn id="12" dur="500"/>
                                        <p:tgtEl>
                                          <p:spTgt spid="6">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slide(fromBottom)">
                                      <p:cBhvr>
                                        <p:cTn id="15" dur="500"/>
                                        <p:tgtEl>
                                          <p:spTgt spid="6">
                                            <p:txEl>
                                              <p:pRg st="1" end="1"/>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slide(fromBottom)">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slide(fromBottom)">
                                      <p:cBhvr>
                                        <p:cTn id="23" dur="500"/>
                                        <p:tgtEl>
                                          <p:spTgt spid="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lide(fromBottom)">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027283-4749-4730-A5C0-860A6F7412EA}"/>
              </a:ext>
            </a:extLst>
          </p:cNvPr>
          <p:cNvSpPr>
            <a:spLocks noGrp="1"/>
          </p:cNvSpPr>
          <p:nvPr>
            <p:ph type="dt" sz="quarter" idx="10"/>
          </p:nvPr>
        </p:nvSpPr>
        <p:spPr/>
        <p:txBody>
          <a:bodyPr/>
          <a:lstStyle/>
          <a:p>
            <a:pPr>
              <a:defRPr/>
            </a:pPr>
            <a:fld id="{64CB2BBC-C44F-4114-85B4-3CE4D8685FCD}" type="datetime11">
              <a:rPr lang="zh-CN" altLang="en-US" smtClean="0"/>
              <a:t>12:44:16</a:t>
            </a:fld>
            <a:endParaRPr lang="en-US" altLang="zh-CN"/>
          </a:p>
        </p:txBody>
      </p:sp>
      <p:sp>
        <p:nvSpPr>
          <p:cNvPr id="9" name="灯片编号占位符 3">
            <a:extLst>
              <a:ext uri="{FF2B5EF4-FFF2-40B4-BE49-F238E27FC236}">
                <a16:creationId xmlns:a16="http://schemas.microsoft.com/office/drawing/2014/main" id="{29611D03-36B8-4B7D-8615-16B3861563C9}"/>
              </a:ext>
            </a:extLst>
          </p:cNvPr>
          <p:cNvSpPr>
            <a:spLocks noGrp="1"/>
          </p:cNvSpPr>
          <p:nvPr>
            <p:ph type="sldNum" sz="quarter" idx="12"/>
          </p:nvPr>
        </p:nvSpPr>
        <p:spPr/>
        <p:txBody>
          <a:bodyPr/>
          <a:lstStyle/>
          <a:p>
            <a:pPr>
              <a:defRPr/>
            </a:pPr>
            <a:fld id="{5159D3A8-DE83-4E0E-BF10-6C32CFF5CA9F}" type="slidenum">
              <a:rPr lang="en-US" altLang="zh-CN"/>
              <a:pPr>
                <a:defRPr/>
              </a:pPr>
              <a:t>2</a:t>
            </a:fld>
            <a:endParaRPr lang="en-US" altLang="zh-CN"/>
          </a:p>
        </p:txBody>
      </p:sp>
      <p:sp>
        <p:nvSpPr>
          <p:cNvPr id="370691" name="Rectangle 3">
            <a:extLst>
              <a:ext uri="{FF2B5EF4-FFF2-40B4-BE49-F238E27FC236}">
                <a16:creationId xmlns:a16="http://schemas.microsoft.com/office/drawing/2014/main" id="{6AADDFAB-09B2-445C-A163-4EEFC3C3AD03}"/>
              </a:ext>
            </a:extLst>
          </p:cNvPr>
          <p:cNvSpPr>
            <a:spLocks noGrp="1" noRot="1" noChangeArrowheads="1"/>
          </p:cNvSpPr>
          <p:nvPr>
            <p:ph type="body" idx="4294967295"/>
          </p:nvPr>
        </p:nvSpPr>
        <p:spPr>
          <a:xfrm>
            <a:off x="0" y="1066800"/>
            <a:ext cx="8458200" cy="838200"/>
          </a:xfrm>
        </p:spPr>
        <p:txBody>
          <a:bodyPr/>
          <a:lstStyle/>
          <a:p>
            <a:pPr algn="just">
              <a:buFont typeface="Wingdings" panose="05000000000000000000" pitchFamily="2" charset="2"/>
              <a:buNone/>
            </a:pPr>
            <a:r>
              <a:rPr lang="en-US" altLang="zh-CN" sz="2000">
                <a:latin typeface="宋体" panose="02010600030101010101" pitchFamily="2" charset="-122"/>
              </a:rPr>
              <a:t>      </a:t>
            </a:r>
            <a:r>
              <a:rPr lang="zh-CN" altLang="en-US" sz="2400" b="1">
                <a:ea typeface="楷体" panose="02010609060101010101" pitchFamily="49" charset="-122"/>
                <a:cs typeface="Arial" panose="020B0604020202020204" pitchFamily="34" charset="0"/>
              </a:rPr>
              <a:t>羧酸可看成是烃分子中的氢原子被羧基（</a:t>
            </a:r>
            <a:r>
              <a:rPr lang="en-US" altLang="zh-CN" sz="2400" b="1">
                <a:ea typeface="楷体" panose="02010609060101010101" pitchFamily="49" charset="-122"/>
                <a:cs typeface="Arial" panose="020B0604020202020204" pitchFamily="34" charset="0"/>
              </a:rPr>
              <a:t>-COOH</a:t>
            </a:r>
            <a:r>
              <a:rPr lang="zh-CN" altLang="en-US" sz="2400" b="1">
                <a:ea typeface="楷体" panose="02010609060101010101" pitchFamily="49" charset="-122"/>
                <a:cs typeface="Arial" panose="020B0604020202020204" pitchFamily="34" charset="0"/>
              </a:rPr>
              <a:t>）取代而生成的化合物。其通式为</a:t>
            </a:r>
            <a:r>
              <a:rPr lang="en-US" altLang="zh-CN" sz="2400" b="1">
                <a:ea typeface="楷体" panose="02010609060101010101" pitchFamily="49" charset="-122"/>
                <a:cs typeface="Arial" panose="020B0604020202020204" pitchFamily="34" charset="0"/>
              </a:rPr>
              <a:t>RCOOH</a:t>
            </a:r>
            <a:r>
              <a:rPr lang="zh-CN" altLang="en-US" sz="2400" b="1">
                <a:ea typeface="楷体" panose="02010609060101010101" pitchFamily="49" charset="-122"/>
                <a:cs typeface="Arial" panose="020B0604020202020204" pitchFamily="34" charset="0"/>
              </a:rPr>
              <a:t>。</a:t>
            </a:r>
            <a:r>
              <a:rPr lang="zh-CN" altLang="en-US" sz="2400" b="1">
                <a:solidFill>
                  <a:srgbClr val="FF0066"/>
                </a:solidFill>
                <a:ea typeface="楷体" panose="02010609060101010101" pitchFamily="49" charset="-122"/>
                <a:cs typeface="Arial" panose="020B0604020202020204" pitchFamily="34" charset="0"/>
              </a:rPr>
              <a:t>羧酸的官能团是羧基。</a:t>
            </a:r>
            <a:r>
              <a:rPr lang="zh-CN" altLang="en-US" sz="2000" b="1">
                <a:latin typeface="宋体" panose="02010600030101010101" pitchFamily="2" charset="-122"/>
              </a:rPr>
              <a:t>      </a:t>
            </a:r>
          </a:p>
        </p:txBody>
      </p:sp>
      <p:graphicFrame>
        <p:nvGraphicFramePr>
          <p:cNvPr id="370694" name="Object 6">
            <a:extLst>
              <a:ext uri="{FF2B5EF4-FFF2-40B4-BE49-F238E27FC236}">
                <a16:creationId xmlns:a16="http://schemas.microsoft.com/office/drawing/2014/main" id="{E968DB71-F8E6-411A-A3D5-997E4F95522E}"/>
              </a:ext>
            </a:extLst>
          </p:cNvPr>
          <p:cNvGraphicFramePr>
            <a:graphicFrameLocks noChangeAspect="1"/>
          </p:cNvGraphicFramePr>
          <p:nvPr/>
        </p:nvGraphicFramePr>
        <p:xfrm>
          <a:off x="3059113" y="2039938"/>
          <a:ext cx="2590800" cy="1317625"/>
        </p:xfrm>
        <a:graphic>
          <a:graphicData uri="http://schemas.openxmlformats.org/presentationml/2006/ole">
            <mc:AlternateContent xmlns:mc="http://schemas.openxmlformats.org/markup-compatibility/2006">
              <mc:Choice xmlns:v="urn:schemas-microsoft-com:vml" Requires="v">
                <p:oleObj spid="_x0000_s8311" name="Document" r:id="rId3" imgW="1219200" imgH="619125" progId="ChemWindow.Document">
                  <p:embed/>
                </p:oleObj>
              </mc:Choice>
              <mc:Fallback>
                <p:oleObj name="Document" r:id="rId3" imgW="1219200" imgH="619125" progId="ChemWindow.Document">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039938"/>
                        <a:ext cx="2590800" cy="131762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0700" name="Rectangle 12">
            <a:extLst>
              <a:ext uri="{FF2B5EF4-FFF2-40B4-BE49-F238E27FC236}">
                <a16:creationId xmlns:a16="http://schemas.microsoft.com/office/drawing/2014/main" id="{3F716838-EFE2-4CDD-89E1-F256280EA9DC}"/>
              </a:ext>
            </a:extLst>
          </p:cNvPr>
          <p:cNvSpPr>
            <a:spLocks noChangeArrowheads="1"/>
          </p:cNvSpPr>
          <p:nvPr/>
        </p:nvSpPr>
        <p:spPr bwMode="auto">
          <a:xfrm>
            <a:off x="684213" y="3536950"/>
            <a:ext cx="8077200" cy="11874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宋体" panose="02010600030101010101" pitchFamily="2" charset="-122"/>
                <a:ea typeface="宋体" panose="02010600030101010101" pitchFamily="2" charset="-122"/>
              </a:rPr>
              <a:t>    </a:t>
            </a:r>
            <a:r>
              <a:rPr kumimoji="0" lang="zh-CN" altLang="en-US" sz="2400">
                <a:latin typeface="Arial" panose="020B0604020202020204" pitchFamily="34" charset="0"/>
                <a:ea typeface="楷体" panose="02010609060101010101" pitchFamily="49" charset="-122"/>
                <a:cs typeface="Arial" panose="020B0604020202020204" pitchFamily="34" charset="0"/>
              </a:rPr>
              <a:t>羧酸是许多有机物氧化的最后产物，它在自然界普遍存在</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以酯的形式</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，在工业、农业、医药和人们的日常生活中有着广泛的应用。</a:t>
            </a:r>
          </a:p>
        </p:txBody>
      </p:sp>
      <p:sp>
        <p:nvSpPr>
          <p:cNvPr id="370701" name="Rectangle 13">
            <a:extLst>
              <a:ext uri="{FF2B5EF4-FFF2-40B4-BE49-F238E27FC236}">
                <a16:creationId xmlns:a16="http://schemas.microsoft.com/office/drawing/2014/main" id="{5C0DE03C-9E04-4386-925A-77D9F320536B}"/>
              </a:ext>
            </a:extLst>
          </p:cNvPr>
          <p:cNvSpPr>
            <a:spLocks noChangeArrowheads="1"/>
          </p:cNvSpPr>
          <p:nvPr/>
        </p:nvSpPr>
        <p:spPr bwMode="auto">
          <a:xfrm>
            <a:off x="2700338" y="333375"/>
            <a:ext cx="3921125" cy="5794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3200">
                <a:solidFill>
                  <a:srgbClr val="333399"/>
                </a:solidFill>
                <a:latin typeface="Arial" panose="020B0604020202020204" pitchFamily="34" charset="0"/>
                <a:ea typeface="楷体" panose="02010609060101010101" pitchFamily="49" charset="-122"/>
              </a:rPr>
              <a:t>羧酸化合物的简介</a:t>
            </a:r>
          </a:p>
        </p:txBody>
      </p:sp>
      <p:graphicFrame>
        <p:nvGraphicFramePr>
          <p:cNvPr id="370703" name="Object 15">
            <a:extLst>
              <a:ext uri="{FF2B5EF4-FFF2-40B4-BE49-F238E27FC236}">
                <a16:creationId xmlns:a16="http://schemas.microsoft.com/office/drawing/2014/main" id="{23F5C441-9186-4785-8891-1E51F531096B}"/>
              </a:ext>
            </a:extLst>
          </p:cNvPr>
          <p:cNvGraphicFramePr>
            <a:graphicFrameLocks noChangeAspect="1"/>
          </p:cNvGraphicFramePr>
          <p:nvPr/>
        </p:nvGraphicFramePr>
        <p:xfrm>
          <a:off x="1547813" y="4797425"/>
          <a:ext cx="6048375" cy="1585913"/>
        </p:xfrm>
        <a:graphic>
          <a:graphicData uri="http://schemas.openxmlformats.org/presentationml/2006/ole">
            <mc:AlternateContent xmlns:mc="http://schemas.openxmlformats.org/markup-compatibility/2006">
              <mc:Choice xmlns:v="urn:schemas-microsoft-com:vml" Requires="v">
                <p:oleObj spid="_x0000_s8312" name="CS ChemDraw Drawing" r:id="rId5" imgW="4570099" imgH="1199045" progId="ChemDraw.Document.6.0">
                  <p:embed/>
                </p:oleObj>
              </mc:Choice>
              <mc:Fallback>
                <p:oleObj name="CS ChemDraw Drawing" r:id="rId5" imgW="4570099" imgH="1199045" progId="ChemDraw.Document.6.0">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797425"/>
                        <a:ext cx="6048375" cy="15859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0701"/>
                                        </p:tgtEl>
                                        <p:attrNameLst>
                                          <p:attrName>style.visibility</p:attrName>
                                        </p:attrNameLst>
                                      </p:cBhvr>
                                      <p:to>
                                        <p:strVal val="visible"/>
                                      </p:to>
                                    </p:set>
                                    <p:animEffect transition="in" filter="slide(fromBottom)">
                                      <p:cBhvr>
                                        <p:cTn id="7" dur="500"/>
                                        <p:tgtEl>
                                          <p:spTgt spid="370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0691">
                                            <p:txEl>
                                              <p:pRg st="0" end="0"/>
                                            </p:txEl>
                                          </p:spTgt>
                                        </p:tgtEl>
                                        <p:attrNameLst>
                                          <p:attrName>style.visibility</p:attrName>
                                        </p:attrNameLst>
                                      </p:cBhvr>
                                      <p:to>
                                        <p:strVal val="visible"/>
                                      </p:to>
                                    </p:set>
                                    <p:animEffect transition="in" filter="slide(fromBottom)">
                                      <p:cBhvr>
                                        <p:cTn id="12" dur="500"/>
                                        <p:tgtEl>
                                          <p:spTgt spid="3706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70694"/>
                                        </p:tgtEl>
                                        <p:attrNameLst>
                                          <p:attrName>style.visibility</p:attrName>
                                        </p:attrNameLst>
                                      </p:cBhvr>
                                      <p:to>
                                        <p:strVal val="visible"/>
                                      </p:to>
                                    </p:set>
                                    <p:animEffect transition="in" filter="slide(fromBottom)">
                                      <p:cBhvr>
                                        <p:cTn id="17" dur="500"/>
                                        <p:tgtEl>
                                          <p:spTgt spid="3706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70700"/>
                                        </p:tgtEl>
                                        <p:attrNameLst>
                                          <p:attrName>style.visibility</p:attrName>
                                        </p:attrNameLst>
                                      </p:cBhvr>
                                      <p:to>
                                        <p:strVal val="visible"/>
                                      </p:to>
                                    </p:set>
                                    <p:animEffect transition="in" filter="slide(fromBottom)">
                                      <p:cBhvr>
                                        <p:cTn id="22" dur="500"/>
                                        <p:tgtEl>
                                          <p:spTgt spid="3707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70703"/>
                                        </p:tgtEl>
                                        <p:attrNameLst>
                                          <p:attrName>style.visibility</p:attrName>
                                        </p:attrNameLst>
                                      </p:cBhvr>
                                      <p:to>
                                        <p:strVal val="visible"/>
                                      </p:to>
                                    </p:set>
                                    <p:animEffect transition="in" filter="slide(fromBottom)">
                                      <p:cBhvr>
                                        <p:cTn id="27" dur="500"/>
                                        <p:tgtEl>
                                          <p:spTgt spid="370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P spid="370700" grpId="0"/>
      <p:bldP spid="37070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894142-80D0-4838-BA37-A899C2C4A637}"/>
              </a:ext>
            </a:extLst>
          </p:cNvPr>
          <p:cNvSpPr>
            <a:spLocks noGrp="1"/>
          </p:cNvSpPr>
          <p:nvPr>
            <p:ph type="dt" sz="quarter" idx="10"/>
          </p:nvPr>
        </p:nvSpPr>
        <p:spPr/>
        <p:txBody>
          <a:bodyPr/>
          <a:lstStyle/>
          <a:p>
            <a:pPr>
              <a:defRPr/>
            </a:pPr>
            <a:fld id="{932C7AFC-703E-4CE4-83E4-F98EFF88754B}"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AE3E617D-ADF3-49D3-A03B-59DE14B8A39A}"/>
              </a:ext>
            </a:extLst>
          </p:cNvPr>
          <p:cNvSpPr>
            <a:spLocks noGrp="1"/>
          </p:cNvSpPr>
          <p:nvPr>
            <p:ph type="sldNum" sz="quarter" idx="12"/>
          </p:nvPr>
        </p:nvSpPr>
        <p:spPr/>
        <p:txBody>
          <a:bodyPr/>
          <a:lstStyle/>
          <a:p>
            <a:pPr>
              <a:defRPr/>
            </a:pPr>
            <a:fld id="{317365C3-731D-481A-B1FB-D2B5D76D65F5}" type="slidenum">
              <a:rPr lang="en-US" altLang="zh-CN"/>
              <a:pPr>
                <a:defRPr/>
              </a:pPr>
              <a:t>20</a:t>
            </a:fld>
            <a:endParaRPr lang="en-US" altLang="zh-CN"/>
          </a:p>
        </p:txBody>
      </p:sp>
      <p:sp>
        <p:nvSpPr>
          <p:cNvPr id="392199" name="Rectangle 7">
            <a:extLst>
              <a:ext uri="{FF2B5EF4-FFF2-40B4-BE49-F238E27FC236}">
                <a16:creationId xmlns:a16="http://schemas.microsoft.com/office/drawing/2014/main" id="{F31B6D2E-F3FB-49FA-A5BE-D31C61947926}"/>
              </a:ext>
            </a:extLst>
          </p:cNvPr>
          <p:cNvSpPr>
            <a:spLocks noChangeArrowheads="1"/>
          </p:cNvSpPr>
          <p:nvPr/>
        </p:nvSpPr>
        <p:spPr bwMode="auto">
          <a:xfrm>
            <a:off x="755650" y="188913"/>
            <a:ext cx="14859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成酯方式 </a:t>
            </a:r>
          </a:p>
        </p:txBody>
      </p:sp>
      <p:sp>
        <p:nvSpPr>
          <p:cNvPr id="392204" name="Rectangle 12">
            <a:extLst>
              <a:ext uri="{FF2B5EF4-FFF2-40B4-BE49-F238E27FC236}">
                <a16:creationId xmlns:a16="http://schemas.microsoft.com/office/drawing/2014/main" id="{DACAD073-1F79-4A62-89F2-2EB1D4383715}"/>
              </a:ext>
            </a:extLst>
          </p:cNvPr>
          <p:cNvSpPr>
            <a:spLocks noChangeArrowheads="1"/>
          </p:cNvSpPr>
          <p:nvPr/>
        </p:nvSpPr>
        <p:spPr bwMode="auto">
          <a:xfrm>
            <a:off x="684213" y="765175"/>
            <a:ext cx="69246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rPr>
              <a:t>酯化时，羧酸和醇之间脱水可有两种不同的方式：</a:t>
            </a:r>
          </a:p>
        </p:txBody>
      </p:sp>
      <p:sp>
        <p:nvSpPr>
          <p:cNvPr id="392215" name="Text Box 23">
            <a:extLst>
              <a:ext uri="{FF2B5EF4-FFF2-40B4-BE49-F238E27FC236}">
                <a16:creationId xmlns:a16="http://schemas.microsoft.com/office/drawing/2014/main" id="{DEF03658-B62A-4F63-BD80-2FC03333A949}"/>
              </a:ext>
            </a:extLst>
          </p:cNvPr>
          <p:cNvSpPr txBox="1">
            <a:spLocks noChangeArrowheads="1"/>
          </p:cNvSpPr>
          <p:nvPr/>
        </p:nvSpPr>
        <p:spPr bwMode="auto">
          <a:xfrm>
            <a:off x="468313" y="2924175"/>
            <a:ext cx="7696200"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solidFill>
                  <a:srgbClr val="000000"/>
                </a:solidFill>
                <a:latin typeface="楷体" panose="02010609060101010101" pitchFamily="49" charset="-122"/>
                <a:ea typeface="楷体" panose="02010609060101010101" pitchFamily="49" charset="-122"/>
              </a:rPr>
              <a:t>    </a:t>
            </a:r>
            <a:r>
              <a:rPr lang="zh-CN" altLang="en-US" sz="2400">
                <a:solidFill>
                  <a:srgbClr val="000000"/>
                </a:solidFill>
                <a:latin typeface="楷体" panose="02010609060101010101" pitchFamily="49" charset="-122"/>
                <a:ea typeface="楷体" panose="02010609060101010101" pitchFamily="49" charset="-122"/>
              </a:rPr>
              <a:t>究竟按哪种方式脱水，与羧酸和醇的结构及反应条件有关。经同位素标记醇的办法证实：</a:t>
            </a:r>
          </a:p>
        </p:txBody>
      </p:sp>
      <p:graphicFrame>
        <p:nvGraphicFramePr>
          <p:cNvPr id="392216" name="Object 24">
            <a:extLst>
              <a:ext uri="{FF2B5EF4-FFF2-40B4-BE49-F238E27FC236}">
                <a16:creationId xmlns:a16="http://schemas.microsoft.com/office/drawing/2014/main" id="{81F10248-5BDB-4D8A-8E91-32AC7D4770E6}"/>
              </a:ext>
            </a:extLst>
          </p:cNvPr>
          <p:cNvGraphicFramePr>
            <a:graphicFrameLocks noChangeAspect="1"/>
          </p:cNvGraphicFramePr>
          <p:nvPr/>
        </p:nvGraphicFramePr>
        <p:xfrm>
          <a:off x="1908175" y="1196975"/>
          <a:ext cx="4319588" cy="1698625"/>
        </p:xfrm>
        <a:graphic>
          <a:graphicData uri="http://schemas.openxmlformats.org/presentationml/2006/ole">
            <mc:AlternateContent xmlns:mc="http://schemas.openxmlformats.org/markup-compatibility/2006">
              <mc:Choice xmlns:v="urn:schemas-microsoft-com:vml" Requires="v">
                <p:oleObj spid="_x0000_s22708" name="CS ChemDraw Drawing" r:id="rId3" imgW="3431758" imgH="1349938" progId="ChemDraw.Document.6.0">
                  <p:embed/>
                </p:oleObj>
              </mc:Choice>
              <mc:Fallback>
                <p:oleObj name="CS ChemDraw Drawing" r:id="rId3" imgW="3431758" imgH="1349938" progId="ChemDraw.Document.6.0">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196975"/>
                        <a:ext cx="4319588" cy="16986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2217" name="Text Box 25">
            <a:extLst>
              <a:ext uri="{FF2B5EF4-FFF2-40B4-BE49-F238E27FC236}">
                <a16:creationId xmlns:a16="http://schemas.microsoft.com/office/drawing/2014/main" id="{4432B276-BCC2-49C5-B889-2CC9A2FE12AF}"/>
              </a:ext>
            </a:extLst>
          </p:cNvPr>
          <p:cNvSpPr txBox="1">
            <a:spLocks noChangeArrowheads="1"/>
          </p:cNvSpPr>
          <p:nvPr/>
        </p:nvSpPr>
        <p:spPr bwMode="auto">
          <a:xfrm>
            <a:off x="684213" y="3789363"/>
            <a:ext cx="73914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A. </a:t>
            </a:r>
            <a:r>
              <a:rPr lang="zh-CN" altLang="en-US" sz="2400" dirty="0">
                <a:solidFill>
                  <a:srgbClr val="FF0000"/>
                </a:solidFill>
                <a:latin typeface="Arial" panose="020B0604020202020204" pitchFamily="34" charset="0"/>
                <a:ea typeface="楷体" panose="02010609060101010101" pitchFamily="49" charset="-122"/>
                <a:cs typeface="Arial" panose="020B0604020202020204" pitchFamily="34" charset="0"/>
              </a:rPr>
              <a:t>伯醇和仲醇</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与羧酸的酯化是按</a:t>
            </a:r>
            <a:r>
              <a:rPr lang="zh-CN" altLang="en-US" sz="2400" dirty="0">
                <a:solidFill>
                  <a:srgbClr val="FF0000"/>
                </a:solidFill>
                <a:latin typeface="Arial" panose="020B0604020202020204" pitchFamily="34" charset="0"/>
                <a:ea typeface="楷体" panose="02010609060101010101" pitchFamily="49" charset="-122"/>
                <a:cs typeface="Arial" panose="020B0604020202020204" pitchFamily="34" charset="0"/>
              </a:rPr>
              <a:t>酰氧键断裂</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进行的。</a:t>
            </a:r>
          </a:p>
        </p:txBody>
      </p:sp>
      <p:graphicFrame>
        <p:nvGraphicFramePr>
          <p:cNvPr id="392218" name="Object 26">
            <a:extLst>
              <a:ext uri="{FF2B5EF4-FFF2-40B4-BE49-F238E27FC236}">
                <a16:creationId xmlns:a16="http://schemas.microsoft.com/office/drawing/2014/main" id="{55DC8E6C-DADB-45BD-B20A-B677225620FB}"/>
              </a:ext>
            </a:extLst>
          </p:cNvPr>
          <p:cNvGraphicFramePr>
            <a:graphicFrameLocks noChangeAspect="1"/>
          </p:cNvGraphicFramePr>
          <p:nvPr/>
        </p:nvGraphicFramePr>
        <p:xfrm>
          <a:off x="1619250" y="4292600"/>
          <a:ext cx="5184775" cy="712788"/>
        </p:xfrm>
        <a:graphic>
          <a:graphicData uri="http://schemas.openxmlformats.org/presentationml/2006/ole">
            <mc:AlternateContent xmlns:mc="http://schemas.openxmlformats.org/markup-compatibility/2006">
              <mc:Choice xmlns:v="urn:schemas-microsoft-com:vml" Requires="v">
                <p:oleObj spid="_x0000_s22709" name="CS ChemDraw Drawing" r:id="rId5" imgW="3760816" imgH="516383" progId="ChemDraw.Document.6.0">
                  <p:embed/>
                </p:oleObj>
              </mc:Choice>
              <mc:Fallback>
                <p:oleObj name="CS ChemDraw Drawing" r:id="rId5" imgW="3760816" imgH="516383" progId="ChemDraw.Document.6.0">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292600"/>
                        <a:ext cx="5184775" cy="7127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2219" name="Rectangle 27">
            <a:extLst>
              <a:ext uri="{FF2B5EF4-FFF2-40B4-BE49-F238E27FC236}">
                <a16:creationId xmlns:a16="http://schemas.microsoft.com/office/drawing/2014/main" id="{9B34B211-83E5-48D6-9245-13F30BF646A2}"/>
              </a:ext>
            </a:extLst>
          </p:cNvPr>
          <p:cNvSpPr>
            <a:spLocks noChangeArrowheads="1"/>
          </p:cNvSpPr>
          <p:nvPr/>
        </p:nvSpPr>
        <p:spPr bwMode="auto">
          <a:xfrm>
            <a:off x="698500" y="5084763"/>
            <a:ext cx="63944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solidFill>
                  <a:srgbClr val="FF0000"/>
                </a:solidFill>
                <a:latin typeface="Arial" panose="020B0604020202020204" pitchFamily="34" charset="0"/>
                <a:ea typeface="楷体" panose="02010609060101010101" pitchFamily="49" charset="-122"/>
                <a:cs typeface="Arial" panose="020B0604020202020204" pitchFamily="34" charset="0"/>
              </a:rPr>
              <a:t>B. </a:t>
            </a:r>
            <a:r>
              <a:rPr lang="zh-CN" altLang="en-US" sz="2400">
                <a:solidFill>
                  <a:srgbClr val="FF0000"/>
                </a:solidFill>
                <a:latin typeface="Arial" panose="020B0604020202020204" pitchFamily="34" charset="0"/>
                <a:ea typeface="楷体" panose="02010609060101010101" pitchFamily="49" charset="-122"/>
                <a:cs typeface="Arial" panose="020B0604020202020204" pitchFamily="34" charset="0"/>
              </a:rPr>
              <a:t>叔醇</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与羧酸的酯化是按</a:t>
            </a:r>
            <a:r>
              <a:rPr lang="zh-CN" altLang="en-US" sz="2400">
                <a:solidFill>
                  <a:srgbClr val="FF0000"/>
                </a:solidFill>
                <a:latin typeface="Arial" panose="020B0604020202020204" pitchFamily="34" charset="0"/>
                <a:ea typeface="楷体" panose="02010609060101010101" pitchFamily="49" charset="-122"/>
                <a:cs typeface="Arial" panose="020B0604020202020204" pitchFamily="34" charset="0"/>
              </a:rPr>
              <a:t>烷氧键断裂</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进行的。</a:t>
            </a:r>
          </a:p>
        </p:txBody>
      </p:sp>
      <p:graphicFrame>
        <p:nvGraphicFramePr>
          <p:cNvPr id="392221" name="Object 29">
            <a:extLst>
              <a:ext uri="{FF2B5EF4-FFF2-40B4-BE49-F238E27FC236}">
                <a16:creationId xmlns:a16="http://schemas.microsoft.com/office/drawing/2014/main" id="{B6F6CC83-32E2-4407-BC58-3F6CE6807DC4}"/>
              </a:ext>
            </a:extLst>
          </p:cNvPr>
          <p:cNvGraphicFramePr>
            <a:graphicFrameLocks noChangeAspect="1"/>
          </p:cNvGraphicFramePr>
          <p:nvPr/>
        </p:nvGraphicFramePr>
        <p:xfrm>
          <a:off x="1476375" y="5589588"/>
          <a:ext cx="5903913" cy="698500"/>
        </p:xfrm>
        <a:graphic>
          <a:graphicData uri="http://schemas.openxmlformats.org/presentationml/2006/ole">
            <mc:AlternateContent xmlns:mc="http://schemas.openxmlformats.org/markup-compatibility/2006">
              <mc:Choice xmlns:v="urn:schemas-microsoft-com:vml" Requires="v">
                <p:oleObj spid="_x0000_s22710" name="CS ChemDraw Drawing" r:id="rId7" imgW="4180034" imgH="493439" progId="ChemDraw.Document.6.0">
                  <p:embed/>
                </p:oleObj>
              </mc:Choice>
              <mc:Fallback>
                <p:oleObj name="CS ChemDraw Drawing" r:id="rId7" imgW="4180034" imgH="493439" progId="ChemDraw.Document.6.0">
                  <p:embed/>
                  <p:pic>
                    <p:nvPicPr>
                      <p:cNvPr id="0" name="Object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589588"/>
                        <a:ext cx="5903913" cy="6985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92199">
                                            <p:txEl>
                                              <p:pRg st="0" end="0"/>
                                            </p:txEl>
                                          </p:spTgt>
                                        </p:tgtEl>
                                        <p:attrNameLst>
                                          <p:attrName>style.visibility</p:attrName>
                                        </p:attrNameLst>
                                      </p:cBhvr>
                                      <p:to>
                                        <p:strVal val="visible"/>
                                      </p:to>
                                    </p:set>
                                    <p:animEffect transition="in" filter="slide(fromBottom)">
                                      <p:cBhvr>
                                        <p:cTn id="7" dur="500"/>
                                        <p:tgtEl>
                                          <p:spTgt spid="3921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2204"/>
                                        </p:tgtEl>
                                        <p:attrNameLst>
                                          <p:attrName>style.visibility</p:attrName>
                                        </p:attrNameLst>
                                      </p:cBhvr>
                                      <p:to>
                                        <p:strVal val="visible"/>
                                      </p:to>
                                    </p:set>
                                    <p:animEffect transition="in" filter="slide(fromBottom)">
                                      <p:cBhvr>
                                        <p:cTn id="12" dur="500"/>
                                        <p:tgtEl>
                                          <p:spTgt spid="392204"/>
                                        </p:tgtEl>
                                      </p:cBhvr>
                                    </p:animEffect>
                                  </p:childTnLst>
                                </p:cTn>
                              </p:par>
                              <p:par>
                                <p:cTn id="13" presetID="12" presetClass="entr" presetSubtype="4" fill="hold" nodeType="withEffect">
                                  <p:stCondLst>
                                    <p:cond delay="0"/>
                                  </p:stCondLst>
                                  <p:childTnLst>
                                    <p:set>
                                      <p:cBhvr>
                                        <p:cTn id="14" dur="1" fill="hold">
                                          <p:stCondLst>
                                            <p:cond delay="0"/>
                                          </p:stCondLst>
                                        </p:cTn>
                                        <p:tgtEl>
                                          <p:spTgt spid="392216"/>
                                        </p:tgtEl>
                                        <p:attrNameLst>
                                          <p:attrName>style.visibility</p:attrName>
                                        </p:attrNameLst>
                                      </p:cBhvr>
                                      <p:to>
                                        <p:strVal val="visible"/>
                                      </p:to>
                                    </p:set>
                                    <p:animEffect transition="in" filter="slide(fromBottom)">
                                      <p:cBhvr>
                                        <p:cTn id="15" dur="500"/>
                                        <p:tgtEl>
                                          <p:spTgt spid="3922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92215"/>
                                        </p:tgtEl>
                                        <p:attrNameLst>
                                          <p:attrName>style.visibility</p:attrName>
                                        </p:attrNameLst>
                                      </p:cBhvr>
                                      <p:to>
                                        <p:strVal val="visible"/>
                                      </p:to>
                                    </p:set>
                                    <p:animEffect transition="in" filter="slide(fromBottom)">
                                      <p:cBhvr>
                                        <p:cTn id="20" dur="500"/>
                                        <p:tgtEl>
                                          <p:spTgt spid="39221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92217"/>
                                        </p:tgtEl>
                                        <p:attrNameLst>
                                          <p:attrName>style.visibility</p:attrName>
                                        </p:attrNameLst>
                                      </p:cBhvr>
                                      <p:to>
                                        <p:strVal val="visible"/>
                                      </p:to>
                                    </p:set>
                                    <p:animEffect transition="in" filter="slide(fromBottom)">
                                      <p:cBhvr>
                                        <p:cTn id="25" dur="500"/>
                                        <p:tgtEl>
                                          <p:spTgt spid="392217"/>
                                        </p:tgtEl>
                                      </p:cBhvr>
                                    </p:animEffect>
                                  </p:childTnLst>
                                </p:cTn>
                              </p:par>
                              <p:par>
                                <p:cTn id="26" presetID="12" presetClass="entr" presetSubtype="4" fill="hold" nodeType="withEffect">
                                  <p:stCondLst>
                                    <p:cond delay="0"/>
                                  </p:stCondLst>
                                  <p:childTnLst>
                                    <p:set>
                                      <p:cBhvr>
                                        <p:cTn id="27" dur="1" fill="hold">
                                          <p:stCondLst>
                                            <p:cond delay="0"/>
                                          </p:stCondLst>
                                        </p:cTn>
                                        <p:tgtEl>
                                          <p:spTgt spid="392218"/>
                                        </p:tgtEl>
                                        <p:attrNameLst>
                                          <p:attrName>style.visibility</p:attrName>
                                        </p:attrNameLst>
                                      </p:cBhvr>
                                      <p:to>
                                        <p:strVal val="visible"/>
                                      </p:to>
                                    </p:set>
                                    <p:animEffect transition="in" filter="slide(fromBottom)">
                                      <p:cBhvr>
                                        <p:cTn id="28" dur="500"/>
                                        <p:tgtEl>
                                          <p:spTgt spid="39221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92219"/>
                                        </p:tgtEl>
                                        <p:attrNameLst>
                                          <p:attrName>style.visibility</p:attrName>
                                        </p:attrNameLst>
                                      </p:cBhvr>
                                      <p:to>
                                        <p:strVal val="visible"/>
                                      </p:to>
                                    </p:set>
                                    <p:animEffect transition="in" filter="slide(fromBottom)">
                                      <p:cBhvr>
                                        <p:cTn id="33" dur="500"/>
                                        <p:tgtEl>
                                          <p:spTgt spid="392219"/>
                                        </p:tgtEl>
                                      </p:cBhvr>
                                    </p:animEffect>
                                  </p:childTnLst>
                                </p:cTn>
                              </p:par>
                              <p:par>
                                <p:cTn id="34" presetID="12" presetClass="entr" presetSubtype="4" fill="hold" nodeType="withEffect">
                                  <p:stCondLst>
                                    <p:cond delay="0"/>
                                  </p:stCondLst>
                                  <p:childTnLst>
                                    <p:set>
                                      <p:cBhvr>
                                        <p:cTn id="35" dur="1" fill="hold">
                                          <p:stCondLst>
                                            <p:cond delay="0"/>
                                          </p:stCondLst>
                                        </p:cTn>
                                        <p:tgtEl>
                                          <p:spTgt spid="392221"/>
                                        </p:tgtEl>
                                        <p:attrNameLst>
                                          <p:attrName>style.visibility</p:attrName>
                                        </p:attrNameLst>
                                      </p:cBhvr>
                                      <p:to>
                                        <p:strVal val="visible"/>
                                      </p:to>
                                    </p:set>
                                    <p:animEffect transition="in" filter="slide(fromBottom)">
                                      <p:cBhvr>
                                        <p:cTn id="36" dur="500"/>
                                        <p:tgtEl>
                                          <p:spTgt spid="392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04" grpId="0"/>
      <p:bldP spid="392215" grpId="0"/>
      <p:bldP spid="392217" grpId="0"/>
      <p:bldP spid="3922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3">
            <a:extLst>
              <a:ext uri="{FF2B5EF4-FFF2-40B4-BE49-F238E27FC236}">
                <a16:creationId xmlns:a16="http://schemas.microsoft.com/office/drawing/2014/main" id="{F48BA87C-165D-492A-BAEA-5369F9414171}"/>
              </a:ext>
            </a:extLst>
          </p:cNvPr>
          <p:cNvSpPr txBox="1">
            <a:spLocks noChangeArrowheads="1"/>
          </p:cNvSpPr>
          <p:nvPr/>
        </p:nvSpPr>
        <p:spPr bwMode="auto">
          <a:xfrm>
            <a:off x="395287" y="548309"/>
            <a:ext cx="8353425" cy="86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lang="zh-CN" altLang="en-US" sz="2200" b="1" dirty="0">
                <a:solidFill>
                  <a:srgbClr val="663300"/>
                </a:solidFill>
                <a:latin typeface="Arial" panose="020B0604020202020204" pitchFamily="34" charset="0"/>
                <a:ea typeface="黑体" panose="02010609060101010101" pitchFamily="49" charset="-122"/>
              </a:rPr>
              <a:t>        伯醇</a:t>
            </a:r>
            <a:r>
              <a:rPr lang="zh-CN" altLang="en-US" sz="2200" dirty="0">
                <a:solidFill>
                  <a:srgbClr val="663300"/>
                </a:solidFill>
                <a:latin typeface="Arial" panose="020B0604020202020204" pitchFamily="34" charset="0"/>
                <a:ea typeface="黑体" panose="02010609060101010101" pitchFamily="49" charset="-122"/>
              </a:rPr>
              <a:t>或</a:t>
            </a:r>
            <a:r>
              <a:rPr lang="zh-CN" altLang="en-US" sz="2200" b="1" dirty="0">
                <a:solidFill>
                  <a:srgbClr val="663300"/>
                </a:solidFill>
                <a:latin typeface="Arial" panose="020B0604020202020204" pitchFamily="34" charset="0"/>
                <a:ea typeface="黑体" panose="02010609060101010101" pitchFamily="49" charset="-122"/>
              </a:rPr>
              <a:t>仲醇与酸发生酯化的机理：加成－消除（先加在</a:t>
            </a:r>
            <a:r>
              <a:rPr lang="en-US" altLang="zh-CN" sz="2200" b="1" dirty="0">
                <a:solidFill>
                  <a:srgbClr val="663300"/>
                </a:solidFill>
                <a:latin typeface="Arial" panose="020B0604020202020204" pitchFamily="34" charset="0"/>
                <a:ea typeface="黑体" panose="02010609060101010101" pitchFamily="49" charset="-122"/>
              </a:rPr>
              <a:t>C=O</a:t>
            </a:r>
            <a:r>
              <a:rPr lang="zh-CN" altLang="en-US" sz="2200" b="1" dirty="0">
                <a:solidFill>
                  <a:srgbClr val="663300"/>
                </a:solidFill>
                <a:latin typeface="Arial" panose="020B0604020202020204" pitchFamily="34" charset="0"/>
                <a:ea typeface="黑体" panose="02010609060101010101" pitchFamily="49" charset="-122"/>
              </a:rPr>
              <a:t>双键上，而后消除小分子</a:t>
            </a:r>
            <a:r>
              <a:rPr lang="en-US" altLang="zh-CN" sz="2200" b="1" dirty="0">
                <a:solidFill>
                  <a:srgbClr val="663300"/>
                </a:solidFill>
                <a:latin typeface="Arial" panose="020B0604020202020204" pitchFamily="34" charset="0"/>
                <a:ea typeface="黑体" panose="02010609060101010101" pitchFamily="49" charset="-122"/>
              </a:rPr>
              <a:t>H</a:t>
            </a:r>
            <a:r>
              <a:rPr lang="en-US" altLang="zh-CN" sz="2200" b="1" baseline="-25000" dirty="0">
                <a:solidFill>
                  <a:srgbClr val="663300"/>
                </a:solidFill>
                <a:latin typeface="Arial" panose="020B0604020202020204" pitchFamily="34" charset="0"/>
                <a:ea typeface="黑体" panose="02010609060101010101" pitchFamily="49" charset="-122"/>
              </a:rPr>
              <a:t>2</a:t>
            </a:r>
            <a:r>
              <a:rPr lang="en-US" altLang="zh-CN" sz="2200" b="1" dirty="0">
                <a:solidFill>
                  <a:srgbClr val="663300"/>
                </a:solidFill>
                <a:latin typeface="Arial" panose="020B0604020202020204" pitchFamily="34" charset="0"/>
                <a:ea typeface="黑体" panose="02010609060101010101" pitchFamily="49" charset="-122"/>
              </a:rPr>
              <a:t>O</a:t>
            </a:r>
            <a:r>
              <a:rPr lang="zh-CN" altLang="en-US" sz="2200" b="1" dirty="0">
                <a:solidFill>
                  <a:srgbClr val="663300"/>
                </a:solidFill>
                <a:latin typeface="Arial" panose="020B0604020202020204" pitchFamily="34" charset="0"/>
                <a:ea typeface="黑体" panose="02010609060101010101" pitchFamily="49" charset="-122"/>
              </a:rPr>
              <a:t>）</a:t>
            </a:r>
          </a:p>
        </p:txBody>
      </p:sp>
      <p:sp>
        <p:nvSpPr>
          <p:cNvPr id="38916" name="矩形 12">
            <a:extLst>
              <a:ext uri="{FF2B5EF4-FFF2-40B4-BE49-F238E27FC236}">
                <a16:creationId xmlns:a16="http://schemas.microsoft.com/office/drawing/2014/main" id="{806B6AF1-BFC3-4CB4-B386-85AF7BDE4D2F}"/>
              </a:ext>
            </a:extLst>
          </p:cNvPr>
          <p:cNvSpPr>
            <a:spLocks noChangeArrowheads="1"/>
          </p:cNvSpPr>
          <p:nvPr/>
        </p:nvSpPr>
        <p:spPr bwMode="auto">
          <a:xfrm>
            <a:off x="1187449" y="6128469"/>
            <a:ext cx="67691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000" b="1" dirty="0">
                <a:solidFill>
                  <a:srgbClr val="663300"/>
                </a:solidFill>
                <a:latin typeface="黑体" panose="02010609060101010101" pitchFamily="49" charset="-122"/>
                <a:ea typeface="黑体" panose="02010609060101010101" pitchFamily="49" charset="-122"/>
              </a:rPr>
              <a:t>R,R’ </a:t>
            </a:r>
            <a:r>
              <a:rPr lang="zh-CN" altLang="en-US" sz="2000" b="1" dirty="0">
                <a:solidFill>
                  <a:srgbClr val="663300"/>
                </a:solidFill>
                <a:latin typeface="黑体" panose="02010609060101010101" pitchFamily="49" charset="-122"/>
                <a:ea typeface="黑体" panose="02010609060101010101" pitchFamily="49" charset="-122"/>
              </a:rPr>
              <a:t>体积越大，空间位阻越大，酯化反应速度就越慢。</a:t>
            </a:r>
          </a:p>
        </p:txBody>
      </p:sp>
      <p:pic>
        <p:nvPicPr>
          <p:cNvPr id="3" name="图片 2">
            <a:extLst>
              <a:ext uri="{FF2B5EF4-FFF2-40B4-BE49-F238E27FC236}">
                <a16:creationId xmlns:a16="http://schemas.microsoft.com/office/drawing/2014/main" id="{AF6C024C-E03A-4A21-B5DA-8FA2C5F6AEC9}"/>
              </a:ext>
            </a:extLst>
          </p:cNvPr>
          <p:cNvPicPr>
            <a:picLocks noChangeAspect="1"/>
          </p:cNvPicPr>
          <p:nvPr/>
        </p:nvPicPr>
        <p:blipFill>
          <a:blip r:embed="rId2"/>
          <a:stretch>
            <a:fillRect/>
          </a:stretch>
        </p:blipFill>
        <p:spPr>
          <a:xfrm>
            <a:off x="305779" y="1725580"/>
            <a:ext cx="8532440" cy="4223700"/>
          </a:xfrm>
          <a:prstGeom prst="rect">
            <a:avLst/>
          </a:prstGeom>
        </p:spPr>
      </p:pic>
      <p:sp>
        <p:nvSpPr>
          <p:cNvPr id="2" name="日期占位符 1">
            <a:extLst>
              <a:ext uri="{FF2B5EF4-FFF2-40B4-BE49-F238E27FC236}">
                <a16:creationId xmlns:a16="http://schemas.microsoft.com/office/drawing/2014/main" id="{C791107F-0216-47ED-A4B3-04D78B09D809}"/>
              </a:ext>
            </a:extLst>
          </p:cNvPr>
          <p:cNvSpPr>
            <a:spLocks noGrp="1"/>
          </p:cNvSpPr>
          <p:nvPr>
            <p:ph type="dt" sz="half" idx="10"/>
          </p:nvPr>
        </p:nvSpPr>
        <p:spPr/>
        <p:txBody>
          <a:bodyPr/>
          <a:lstStyle/>
          <a:p>
            <a:pPr>
              <a:defRPr/>
            </a:pPr>
            <a:fld id="{6BC1D85D-2E78-453A-985B-43FDA19B5449}" type="datetime11">
              <a:rPr lang="zh-CN" altLang="en-US" smtClean="0"/>
              <a:t>12:44:17</a:t>
            </a:fld>
            <a:endParaRPr lang="zh-CN" altLang="en-US"/>
          </a:p>
        </p:txBody>
      </p:sp>
      <p:sp>
        <p:nvSpPr>
          <p:cNvPr id="4" name="灯片编号占位符 3">
            <a:extLst>
              <a:ext uri="{FF2B5EF4-FFF2-40B4-BE49-F238E27FC236}">
                <a16:creationId xmlns:a16="http://schemas.microsoft.com/office/drawing/2014/main" id="{3C51D7C1-35F6-4C25-AB1F-EB236CE6DD5C}"/>
              </a:ext>
            </a:extLst>
          </p:cNvPr>
          <p:cNvSpPr>
            <a:spLocks noGrp="1"/>
          </p:cNvSpPr>
          <p:nvPr>
            <p:ph type="sldNum" sz="quarter" idx="12"/>
          </p:nvPr>
        </p:nvSpPr>
        <p:spPr/>
        <p:txBody>
          <a:bodyPr/>
          <a:lstStyle/>
          <a:p>
            <a:pPr>
              <a:defRPr/>
            </a:pPr>
            <a:fld id="{DEBC7694-C6C0-49D6-855B-71DF6E7CB550}" type="slidenum">
              <a:rPr lang="zh-CN" altLang="en-US" smtClean="0"/>
              <a:pPr>
                <a:defRPr/>
              </a:pPr>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EF060C1-A8A1-4E9D-9497-38733F6C2A7E}"/>
              </a:ext>
            </a:extLst>
          </p:cNvPr>
          <p:cNvSpPr>
            <a:spLocks noGrp="1"/>
          </p:cNvSpPr>
          <p:nvPr>
            <p:ph type="dt" sz="quarter" idx="10"/>
          </p:nvPr>
        </p:nvSpPr>
        <p:spPr/>
        <p:txBody>
          <a:bodyPr/>
          <a:lstStyle/>
          <a:p>
            <a:pPr>
              <a:defRPr/>
            </a:pPr>
            <a:fld id="{E53E41AD-A58E-4CDE-8D14-201B34BFF04F}" type="datetime11">
              <a:rPr lang="zh-CN" altLang="en-US" smtClean="0"/>
              <a:t>12:44:17</a:t>
            </a:fld>
            <a:endParaRPr lang="en-US" altLang="zh-CN"/>
          </a:p>
        </p:txBody>
      </p:sp>
      <p:sp>
        <p:nvSpPr>
          <p:cNvPr id="14" name="灯片编号占位符 3">
            <a:extLst>
              <a:ext uri="{FF2B5EF4-FFF2-40B4-BE49-F238E27FC236}">
                <a16:creationId xmlns:a16="http://schemas.microsoft.com/office/drawing/2014/main" id="{C29FFCF1-F47C-459D-ADC5-2025E7509ABD}"/>
              </a:ext>
            </a:extLst>
          </p:cNvPr>
          <p:cNvSpPr>
            <a:spLocks noGrp="1"/>
          </p:cNvSpPr>
          <p:nvPr>
            <p:ph type="sldNum" sz="quarter" idx="12"/>
          </p:nvPr>
        </p:nvSpPr>
        <p:spPr/>
        <p:txBody>
          <a:bodyPr/>
          <a:lstStyle/>
          <a:p>
            <a:pPr>
              <a:defRPr/>
            </a:pPr>
            <a:fld id="{A8664CDE-DDB8-4E01-A149-AF8A9E2FEFF6}" type="slidenum">
              <a:rPr lang="en-US" altLang="zh-CN"/>
              <a:pPr>
                <a:defRPr/>
              </a:pPr>
              <a:t>22</a:t>
            </a:fld>
            <a:endParaRPr lang="en-US" altLang="zh-CN"/>
          </a:p>
        </p:txBody>
      </p:sp>
      <p:sp>
        <p:nvSpPr>
          <p:cNvPr id="23557" name="Line 22">
            <a:extLst>
              <a:ext uri="{FF2B5EF4-FFF2-40B4-BE49-F238E27FC236}">
                <a16:creationId xmlns:a16="http://schemas.microsoft.com/office/drawing/2014/main" id="{695BDEAF-125E-41D4-8264-4DF8B0DB95AE}"/>
              </a:ext>
            </a:extLst>
          </p:cNvPr>
          <p:cNvSpPr>
            <a:spLocks noChangeShapeType="1"/>
          </p:cNvSpPr>
          <p:nvPr/>
        </p:nvSpPr>
        <p:spPr bwMode="auto">
          <a:xfrm flipV="1">
            <a:off x="3886200" y="3831183"/>
            <a:ext cx="0" cy="4572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393240" name="Rectangle 24">
            <a:extLst>
              <a:ext uri="{FF2B5EF4-FFF2-40B4-BE49-F238E27FC236}">
                <a16:creationId xmlns:a16="http://schemas.microsoft.com/office/drawing/2014/main" id="{1C590A9A-EF3D-49E3-AF66-607A2D778FF9}"/>
              </a:ext>
            </a:extLst>
          </p:cNvPr>
          <p:cNvSpPr>
            <a:spLocks noChangeArrowheads="1"/>
          </p:cNvSpPr>
          <p:nvPr/>
        </p:nvSpPr>
        <p:spPr bwMode="auto">
          <a:xfrm>
            <a:off x="971550" y="1963911"/>
            <a:ext cx="69246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dirty="0">
                <a:latin typeface="Times New Roman" panose="02020603050405020304" pitchFamily="18" charset="0"/>
                <a:ea typeface="楷体" panose="02010609060101010101" pitchFamily="49" charset="-122"/>
                <a:cs typeface="Arial" panose="020B0604020202020204" pitchFamily="34" charset="0"/>
              </a:rPr>
              <a:t>亚磷酸不易挥发，故该法适用于制备低沸点酰氯。</a:t>
            </a:r>
          </a:p>
        </p:txBody>
      </p:sp>
      <p:sp>
        <p:nvSpPr>
          <p:cNvPr id="393242" name="Rectangle 26">
            <a:extLst>
              <a:ext uri="{FF2B5EF4-FFF2-40B4-BE49-F238E27FC236}">
                <a16:creationId xmlns:a16="http://schemas.microsoft.com/office/drawing/2014/main" id="{106620B6-F088-4E4C-9041-A6BA25B0EE0E}"/>
              </a:ext>
            </a:extLst>
          </p:cNvPr>
          <p:cNvSpPr>
            <a:spLocks noChangeArrowheads="1"/>
          </p:cNvSpPr>
          <p:nvPr/>
        </p:nvSpPr>
        <p:spPr bwMode="auto">
          <a:xfrm>
            <a:off x="1042988" y="3501231"/>
            <a:ext cx="75850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dirty="0">
                <a:latin typeface="Arial" panose="020B0604020202020204" pitchFamily="34" charset="0"/>
                <a:ea typeface="楷体" panose="02010609060101010101" pitchFamily="49" charset="-122"/>
                <a:cs typeface="Arial" panose="020B0604020202020204" pitchFamily="34" charset="0"/>
              </a:rPr>
              <a:t>磷酰氯沸点较低</a:t>
            </a:r>
            <a:r>
              <a:rPr lang="en-US" altLang="zh-CN" sz="2400" dirty="0">
                <a:latin typeface="Arial" panose="020B0604020202020204" pitchFamily="34" charset="0"/>
                <a:ea typeface="楷体" panose="02010609060101010101" pitchFamily="49" charset="-122"/>
                <a:cs typeface="Arial" panose="020B0604020202020204" pitchFamily="34" charset="0"/>
              </a:rPr>
              <a:t>(105.3℃)</a:t>
            </a:r>
            <a:r>
              <a:rPr lang="zh-CN" altLang="en-US" sz="2400" dirty="0">
                <a:latin typeface="Arial" panose="020B0604020202020204" pitchFamily="34" charset="0"/>
                <a:ea typeface="楷体" panose="02010609060101010101" pitchFamily="49" charset="-122"/>
                <a:cs typeface="Arial" panose="020B0604020202020204" pitchFamily="34" charset="0"/>
              </a:rPr>
              <a:t>，故适用于制备高沸点酰氯。</a:t>
            </a:r>
          </a:p>
        </p:txBody>
      </p:sp>
      <p:sp>
        <p:nvSpPr>
          <p:cNvPr id="393243" name="Rectangle 27">
            <a:extLst>
              <a:ext uri="{FF2B5EF4-FFF2-40B4-BE49-F238E27FC236}">
                <a16:creationId xmlns:a16="http://schemas.microsoft.com/office/drawing/2014/main" id="{175B053D-1E29-41EB-9F72-3FCD2332AD1C}"/>
              </a:ext>
            </a:extLst>
          </p:cNvPr>
          <p:cNvSpPr>
            <a:spLocks noChangeArrowheads="1"/>
          </p:cNvSpPr>
          <p:nvPr/>
        </p:nvSpPr>
        <p:spPr bwMode="auto">
          <a:xfrm>
            <a:off x="1157288" y="4797152"/>
            <a:ext cx="723106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solidFill>
                  <a:srgbClr val="FF0066"/>
                </a:solidFill>
                <a:latin typeface="Times New Roman" panose="02020603050405020304" pitchFamily="18" charset="0"/>
                <a:ea typeface="楷体" panose="02010609060101010101" pitchFamily="49" charset="-122"/>
                <a:cs typeface="Arial" panose="020B0604020202020204" pitchFamily="34" charset="0"/>
              </a:rPr>
              <a:t>该法的副产物均为气体，有利于分离，且产率较高。</a:t>
            </a:r>
          </a:p>
        </p:txBody>
      </p:sp>
      <p:sp>
        <p:nvSpPr>
          <p:cNvPr id="393245" name="Rectangle 29">
            <a:extLst>
              <a:ext uri="{FF2B5EF4-FFF2-40B4-BE49-F238E27FC236}">
                <a16:creationId xmlns:a16="http://schemas.microsoft.com/office/drawing/2014/main" id="{C4D78313-361B-4E2C-A85C-10EB8F4AA554}"/>
              </a:ext>
            </a:extLst>
          </p:cNvPr>
          <p:cNvSpPr>
            <a:spLocks noChangeArrowheads="1"/>
          </p:cNvSpPr>
          <p:nvPr/>
        </p:nvSpPr>
        <p:spPr bwMode="auto">
          <a:xfrm>
            <a:off x="381000" y="188640"/>
            <a:ext cx="26066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 </a:t>
            </a:r>
            <a:r>
              <a:rPr lang="zh-CN" altLang="en-US" sz="2400">
                <a:latin typeface="Arial" panose="020B0604020202020204" pitchFamily="34" charset="0"/>
                <a:ea typeface="楷体" panose="02010609060101010101" pitchFamily="49" charset="-122"/>
                <a:cs typeface="Arial" panose="020B0604020202020204" pitchFamily="34" charset="0"/>
              </a:rPr>
              <a:t>酰卤的生成</a:t>
            </a:r>
          </a:p>
        </p:txBody>
      </p:sp>
      <p:sp>
        <p:nvSpPr>
          <p:cNvPr id="393248" name="Rectangle 32">
            <a:extLst>
              <a:ext uri="{FF2B5EF4-FFF2-40B4-BE49-F238E27FC236}">
                <a16:creationId xmlns:a16="http://schemas.microsoft.com/office/drawing/2014/main" id="{8A7113C2-BF54-4191-8B4C-5A9510750E7C}"/>
              </a:ext>
            </a:extLst>
          </p:cNvPr>
          <p:cNvSpPr>
            <a:spLocks noChangeArrowheads="1"/>
          </p:cNvSpPr>
          <p:nvPr/>
        </p:nvSpPr>
        <p:spPr bwMode="auto">
          <a:xfrm>
            <a:off x="827088" y="692696"/>
            <a:ext cx="616426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dirty="0">
                <a:latin typeface="Arial" panose="020B0604020202020204" pitchFamily="34" charset="0"/>
                <a:ea typeface="楷体" panose="02010609060101010101" pitchFamily="49" charset="-122"/>
                <a:cs typeface="Arial" panose="020B0604020202020204" pitchFamily="34" charset="0"/>
              </a:rPr>
              <a:t>羧酸与</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PX</a:t>
            </a:r>
            <a:r>
              <a:rPr lang="en-US" altLang="zh-CN" sz="2400" baseline="-25000" dirty="0">
                <a:solidFill>
                  <a:srgbClr val="FF0000"/>
                </a:solidFill>
                <a:latin typeface="Arial" panose="020B0604020202020204" pitchFamily="34" charset="0"/>
                <a:ea typeface="楷体" panose="02010609060101010101" pitchFamily="49" charset="-122"/>
                <a:cs typeface="Arial" panose="020B0604020202020204" pitchFamily="34" charset="0"/>
              </a:rPr>
              <a:t>3</a:t>
            </a:r>
            <a:r>
              <a:rPr lang="zh-CN" altLang="en-US" sz="2400" dirty="0">
                <a:solidFill>
                  <a:srgbClr val="FF0000"/>
                </a:solidFill>
                <a:latin typeface="Arial" panose="020B0604020202020204" pitchFamily="34" charset="0"/>
                <a:ea typeface="楷体" panose="02010609060101010101" pitchFamily="49" charset="-122"/>
                <a:cs typeface="Arial" panose="020B0604020202020204" pitchFamily="34" charset="0"/>
              </a:rPr>
              <a:t>、</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PX</a:t>
            </a:r>
            <a:r>
              <a:rPr lang="en-US" altLang="zh-CN" sz="2400" baseline="-25000" dirty="0">
                <a:solidFill>
                  <a:srgbClr val="FF0000"/>
                </a:solidFill>
                <a:latin typeface="Arial" panose="020B0604020202020204" pitchFamily="34" charset="0"/>
                <a:ea typeface="楷体" panose="02010609060101010101" pitchFamily="49" charset="-122"/>
                <a:cs typeface="Arial" panose="020B0604020202020204" pitchFamily="34" charset="0"/>
              </a:rPr>
              <a:t>5</a:t>
            </a:r>
            <a:r>
              <a:rPr lang="zh-CN" altLang="en-US" sz="2400" dirty="0">
                <a:solidFill>
                  <a:srgbClr val="FF0000"/>
                </a:solidFill>
                <a:latin typeface="Arial" panose="020B0604020202020204" pitchFamily="34" charset="0"/>
                <a:ea typeface="楷体" panose="02010609060101010101" pitchFamily="49" charset="-122"/>
                <a:cs typeface="Arial" panose="020B0604020202020204" pitchFamily="34" charset="0"/>
              </a:rPr>
              <a:t>、</a:t>
            </a:r>
            <a:r>
              <a:rPr lang="en-US" altLang="zh-CN" sz="2400" dirty="0">
                <a:solidFill>
                  <a:srgbClr val="FF0000"/>
                </a:solidFill>
                <a:latin typeface="Arial" panose="020B0604020202020204" pitchFamily="34" charset="0"/>
                <a:ea typeface="楷体" panose="02010609060101010101" pitchFamily="49" charset="-122"/>
                <a:cs typeface="Arial" panose="020B0604020202020204" pitchFamily="34" charset="0"/>
              </a:rPr>
              <a:t>SOCl</a:t>
            </a:r>
            <a:r>
              <a:rPr lang="en-US" altLang="zh-CN" sz="2400" baseline="-25000" dirty="0">
                <a:solidFill>
                  <a:srgbClr val="FF0000"/>
                </a:solidFill>
                <a:latin typeface="Arial" panose="020B0604020202020204" pitchFamily="34" charset="0"/>
                <a:ea typeface="楷体" panose="02010609060101010101" pitchFamily="49" charset="-122"/>
                <a:cs typeface="Arial" panose="020B0604020202020204" pitchFamily="34" charset="0"/>
              </a:rPr>
              <a:t>2</a:t>
            </a:r>
            <a:r>
              <a:rPr lang="zh-CN" altLang="en-US" sz="2400" dirty="0">
                <a:latin typeface="Arial" panose="020B0604020202020204" pitchFamily="34" charset="0"/>
                <a:ea typeface="楷体" panose="02010609060101010101" pitchFamily="49" charset="-122"/>
                <a:cs typeface="Arial" panose="020B0604020202020204" pitchFamily="34" charset="0"/>
              </a:rPr>
              <a:t>作用则生成酰卤。</a:t>
            </a:r>
          </a:p>
        </p:txBody>
      </p:sp>
      <p:graphicFrame>
        <p:nvGraphicFramePr>
          <p:cNvPr id="393249" name="Object 33">
            <a:extLst>
              <a:ext uri="{FF2B5EF4-FFF2-40B4-BE49-F238E27FC236}">
                <a16:creationId xmlns:a16="http://schemas.microsoft.com/office/drawing/2014/main" id="{28DC7E51-D80E-4A4A-94D6-E18E405BA2A6}"/>
              </a:ext>
            </a:extLst>
          </p:cNvPr>
          <p:cNvGraphicFramePr>
            <a:graphicFrameLocks noChangeAspect="1"/>
          </p:cNvGraphicFramePr>
          <p:nvPr>
            <p:extLst>
              <p:ext uri="{D42A27DB-BD31-4B8C-83A1-F6EECF244321}">
                <p14:modId xmlns:p14="http://schemas.microsoft.com/office/powerpoint/2010/main" val="1891601813"/>
              </p:ext>
            </p:extLst>
          </p:nvPr>
        </p:nvGraphicFramePr>
        <p:xfrm>
          <a:off x="1403350" y="1484858"/>
          <a:ext cx="5329238" cy="282575"/>
        </p:xfrm>
        <a:graphic>
          <a:graphicData uri="http://schemas.openxmlformats.org/presentationml/2006/ole">
            <mc:AlternateContent xmlns:mc="http://schemas.openxmlformats.org/markup-compatibility/2006">
              <mc:Choice xmlns:v="urn:schemas-microsoft-com:vml" Requires="v">
                <p:oleObj spid="_x0000_s23782" name="CS ChemDraw Drawing" r:id="rId3" imgW="3940597" imgH="208659" progId="ChemDraw.Document.6.0">
                  <p:embed/>
                </p:oleObj>
              </mc:Choice>
              <mc:Fallback>
                <p:oleObj name="CS ChemDraw Drawing" r:id="rId3" imgW="3940597" imgH="208659" progId="ChemDraw.Document.6.0">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84858"/>
                        <a:ext cx="5329238" cy="2825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50" name="Object 34">
            <a:extLst>
              <a:ext uri="{FF2B5EF4-FFF2-40B4-BE49-F238E27FC236}">
                <a16:creationId xmlns:a16="http://schemas.microsoft.com/office/drawing/2014/main" id="{654C5A74-75DB-45D5-B26E-98CCDE5337D9}"/>
              </a:ext>
            </a:extLst>
          </p:cNvPr>
          <p:cNvGraphicFramePr>
            <a:graphicFrameLocks noChangeAspect="1"/>
          </p:cNvGraphicFramePr>
          <p:nvPr>
            <p:extLst>
              <p:ext uri="{D42A27DB-BD31-4B8C-83A1-F6EECF244321}">
                <p14:modId xmlns:p14="http://schemas.microsoft.com/office/powerpoint/2010/main" val="2463978361"/>
              </p:ext>
            </p:extLst>
          </p:nvPr>
        </p:nvGraphicFramePr>
        <p:xfrm>
          <a:off x="1258888" y="2708821"/>
          <a:ext cx="6264275" cy="498475"/>
        </p:xfrm>
        <a:graphic>
          <a:graphicData uri="http://schemas.openxmlformats.org/presentationml/2006/ole">
            <mc:AlternateContent xmlns:mc="http://schemas.openxmlformats.org/markup-compatibility/2006">
              <mc:Choice xmlns:v="urn:schemas-microsoft-com:vml" Requires="v">
                <p:oleObj spid="_x0000_s23783" name="CS ChemDraw Drawing" r:id="rId5" imgW="4777414" imgH="378987" progId="ChemDraw.Document.6.0">
                  <p:embed/>
                </p:oleObj>
              </mc:Choice>
              <mc:Fallback>
                <p:oleObj name="CS ChemDraw Drawing" r:id="rId5" imgW="4777414" imgH="378987" progId="ChemDraw.Document.6.0">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708821"/>
                        <a:ext cx="6264275" cy="4984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51" name="Object 35">
            <a:extLst>
              <a:ext uri="{FF2B5EF4-FFF2-40B4-BE49-F238E27FC236}">
                <a16:creationId xmlns:a16="http://schemas.microsoft.com/office/drawing/2014/main" id="{A4617747-58F5-4882-A91D-34348A2597DD}"/>
              </a:ext>
            </a:extLst>
          </p:cNvPr>
          <p:cNvGraphicFramePr>
            <a:graphicFrameLocks noChangeAspect="1"/>
          </p:cNvGraphicFramePr>
          <p:nvPr>
            <p:extLst>
              <p:ext uri="{D42A27DB-BD31-4B8C-83A1-F6EECF244321}">
                <p14:modId xmlns:p14="http://schemas.microsoft.com/office/powerpoint/2010/main" val="2202510326"/>
              </p:ext>
            </p:extLst>
          </p:nvPr>
        </p:nvGraphicFramePr>
        <p:xfrm>
          <a:off x="1692275" y="4266952"/>
          <a:ext cx="5113338" cy="312737"/>
        </p:xfrm>
        <a:graphic>
          <a:graphicData uri="http://schemas.openxmlformats.org/presentationml/2006/ole">
            <mc:AlternateContent xmlns:mc="http://schemas.openxmlformats.org/markup-compatibility/2006">
              <mc:Choice xmlns:v="urn:schemas-microsoft-com:vml" Requires="v">
                <p:oleObj spid="_x0000_s23784" name="CS ChemDraw Drawing" r:id="rId7" imgW="3593183" imgH="220536" progId="ChemDraw.Document.6.0">
                  <p:embed/>
                </p:oleObj>
              </mc:Choice>
              <mc:Fallback>
                <p:oleObj name="CS ChemDraw Drawing" r:id="rId7" imgW="3593183" imgH="220536" progId="ChemDraw.Document.6.0">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266952"/>
                        <a:ext cx="5113338" cy="3127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7">
            <a:extLst>
              <a:ext uri="{FF2B5EF4-FFF2-40B4-BE49-F238E27FC236}">
                <a16:creationId xmlns:a16="http://schemas.microsoft.com/office/drawing/2014/main" id="{B135B554-3173-44D7-AD9F-31917482D347}"/>
              </a:ext>
            </a:extLst>
          </p:cNvPr>
          <p:cNvSpPr txBox="1">
            <a:spLocks noChangeArrowheads="1"/>
          </p:cNvSpPr>
          <p:nvPr/>
        </p:nvSpPr>
        <p:spPr bwMode="auto">
          <a:xfrm>
            <a:off x="755650" y="5373216"/>
            <a:ext cx="2286000" cy="427038"/>
          </a:xfrm>
          <a:prstGeom prst="rect">
            <a:avLst/>
          </a:prstGeom>
          <a:noFill/>
          <a:ln w="9525">
            <a:noFill/>
            <a:miter lim="800000"/>
            <a:headEnd/>
            <a:tailEnd/>
          </a:ln>
        </p:spPr>
        <p:txBody>
          <a:bodyPr>
            <a:spAutoFit/>
          </a:bodyPr>
          <a:lstStyle/>
          <a:p>
            <a:pPr eaLnBrk="1" hangingPunct="1">
              <a:spcBef>
                <a:spcPct val="50000"/>
              </a:spcBef>
              <a:defRPr/>
            </a:pPr>
            <a:r>
              <a:rPr lang="zh-CN" altLang="en-US" sz="2200" b="1" dirty="0">
                <a:solidFill>
                  <a:schemeClr val="accent1">
                    <a:lumMod val="75000"/>
                  </a:schemeClr>
                </a:solidFill>
                <a:latin typeface="Arial Narrow" pitchFamily="34" charset="0"/>
                <a:ea typeface="黑体" pitchFamily="2" charset="-122"/>
              </a:rPr>
              <a:t>酰氯极其怕水：</a:t>
            </a:r>
          </a:p>
        </p:txBody>
      </p:sp>
      <p:graphicFrame>
        <p:nvGraphicFramePr>
          <p:cNvPr id="16" name="Object 9">
            <a:extLst>
              <a:ext uri="{FF2B5EF4-FFF2-40B4-BE49-F238E27FC236}">
                <a16:creationId xmlns:a16="http://schemas.microsoft.com/office/drawing/2014/main" id="{36B5B913-08B2-406B-BBEC-58A84FDA68C1}"/>
              </a:ext>
            </a:extLst>
          </p:cNvPr>
          <p:cNvGraphicFramePr>
            <a:graphicFrameLocks noChangeAspect="1"/>
          </p:cNvGraphicFramePr>
          <p:nvPr>
            <p:extLst>
              <p:ext uri="{D42A27DB-BD31-4B8C-83A1-F6EECF244321}">
                <p14:modId xmlns:p14="http://schemas.microsoft.com/office/powerpoint/2010/main" val="3593960972"/>
              </p:ext>
            </p:extLst>
          </p:nvPr>
        </p:nvGraphicFramePr>
        <p:xfrm>
          <a:off x="1547813" y="5805264"/>
          <a:ext cx="6264275" cy="790575"/>
        </p:xfrm>
        <a:graphic>
          <a:graphicData uri="http://schemas.openxmlformats.org/presentationml/2006/ole">
            <mc:AlternateContent xmlns:mc="http://schemas.openxmlformats.org/markup-compatibility/2006">
              <mc:Choice xmlns:v="urn:schemas-microsoft-com:vml" Requires="v">
                <p:oleObj spid="_x0000_s23785" name="CS ChemDraw Drawing" r:id="rId9" imgW="3916680" imgH="495300" progId="ChemDraw.Document.6.0">
                  <p:embed/>
                </p:oleObj>
              </mc:Choice>
              <mc:Fallback>
                <p:oleObj name="CS ChemDraw Drawing" r:id="rId9" imgW="3916680" imgH="495300" progId="ChemDraw.Document.6.0">
                  <p:embed/>
                  <p:pic>
                    <p:nvPicPr>
                      <p:cNvPr id="39941" name="Object 9">
                        <a:extLst>
                          <a:ext uri="{FF2B5EF4-FFF2-40B4-BE49-F238E27FC236}">
                            <a16:creationId xmlns:a16="http://schemas.microsoft.com/office/drawing/2014/main" id="{989091AC-BD5F-47E2-8F83-1C5D970646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5805264"/>
                        <a:ext cx="626427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3245"/>
                                        </p:tgtEl>
                                        <p:attrNameLst>
                                          <p:attrName>style.visibility</p:attrName>
                                        </p:attrNameLst>
                                      </p:cBhvr>
                                      <p:to>
                                        <p:strVal val="visible"/>
                                      </p:to>
                                    </p:set>
                                    <p:animEffect transition="in" filter="slide(fromBottom)">
                                      <p:cBhvr>
                                        <p:cTn id="7" dur="500"/>
                                        <p:tgtEl>
                                          <p:spTgt spid="393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3248"/>
                                        </p:tgtEl>
                                        <p:attrNameLst>
                                          <p:attrName>style.visibility</p:attrName>
                                        </p:attrNameLst>
                                      </p:cBhvr>
                                      <p:to>
                                        <p:strVal val="visible"/>
                                      </p:to>
                                    </p:set>
                                    <p:animEffect transition="in" filter="slide(fromBottom)">
                                      <p:cBhvr>
                                        <p:cTn id="12" dur="500"/>
                                        <p:tgtEl>
                                          <p:spTgt spid="393248"/>
                                        </p:tgtEl>
                                      </p:cBhvr>
                                    </p:animEffect>
                                  </p:childTnLst>
                                </p:cTn>
                              </p:par>
                              <p:par>
                                <p:cTn id="13" presetID="12" presetClass="entr" presetSubtype="4" fill="hold" nodeType="withEffect">
                                  <p:stCondLst>
                                    <p:cond delay="0"/>
                                  </p:stCondLst>
                                  <p:childTnLst>
                                    <p:set>
                                      <p:cBhvr>
                                        <p:cTn id="14" dur="1" fill="hold">
                                          <p:stCondLst>
                                            <p:cond delay="0"/>
                                          </p:stCondLst>
                                        </p:cTn>
                                        <p:tgtEl>
                                          <p:spTgt spid="393249"/>
                                        </p:tgtEl>
                                        <p:attrNameLst>
                                          <p:attrName>style.visibility</p:attrName>
                                        </p:attrNameLst>
                                      </p:cBhvr>
                                      <p:to>
                                        <p:strVal val="visible"/>
                                      </p:to>
                                    </p:set>
                                    <p:animEffect transition="in" filter="slide(fromBottom)">
                                      <p:cBhvr>
                                        <p:cTn id="15" dur="500"/>
                                        <p:tgtEl>
                                          <p:spTgt spid="393249"/>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93240"/>
                                        </p:tgtEl>
                                        <p:attrNameLst>
                                          <p:attrName>style.visibility</p:attrName>
                                        </p:attrNameLst>
                                      </p:cBhvr>
                                      <p:to>
                                        <p:strVal val="visible"/>
                                      </p:to>
                                    </p:set>
                                    <p:animEffect transition="in" filter="slide(fromBottom)">
                                      <p:cBhvr>
                                        <p:cTn id="18" dur="500"/>
                                        <p:tgtEl>
                                          <p:spTgt spid="39324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393250"/>
                                        </p:tgtEl>
                                        <p:attrNameLst>
                                          <p:attrName>style.visibility</p:attrName>
                                        </p:attrNameLst>
                                      </p:cBhvr>
                                      <p:to>
                                        <p:strVal val="visible"/>
                                      </p:to>
                                    </p:set>
                                    <p:animEffect transition="in" filter="slide(fromBottom)">
                                      <p:cBhvr>
                                        <p:cTn id="23" dur="500"/>
                                        <p:tgtEl>
                                          <p:spTgt spid="393250"/>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393242"/>
                                        </p:tgtEl>
                                        <p:attrNameLst>
                                          <p:attrName>style.visibility</p:attrName>
                                        </p:attrNameLst>
                                      </p:cBhvr>
                                      <p:to>
                                        <p:strVal val="visible"/>
                                      </p:to>
                                    </p:set>
                                    <p:animEffect transition="in" filter="slide(fromBottom)">
                                      <p:cBhvr>
                                        <p:cTn id="26" dur="500"/>
                                        <p:tgtEl>
                                          <p:spTgt spid="3932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393251"/>
                                        </p:tgtEl>
                                        <p:attrNameLst>
                                          <p:attrName>style.visibility</p:attrName>
                                        </p:attrNameLst>
                                      </p:cBhvr>
                                      <p:to>
                                        <p:strVal val="visible"/>
                                      </p:to>
                                    </p:set>
                                    <p:animEffect transition="in" filter="slide(fromBottom)">
                                      <p:cBhvr>
                                        <p:cTn id="31" dur="500"/>
                                        <p:tgtEl>
                                          <p:spTgt spid="393251"/>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393243"/>
                                        </p:tgtEl>
                                        <p:attrNameLst>
                                          <p:attrName>style.visibility</p:attrName>
                                        </p:attrNameLst>
                                      </p:cBhvr>
                                      <p:to>
                                        <p:strVal val="visible"/>
                                      </p:to>
                                    </p:set>
                                    <p:animEffect transition="in" filter="slide(fromBottom)">
                                      <p:cBhvr>
                                        <p:cTn id="34" dur="500"/>
                                        <p:tgtEl>
                                          <p:spTgt spid="393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40" grpId="0"/>
      <p:bldP spid="393242" grpId="0"/>
      <p:bldP spid="393243" grpId="0"/>
      <p:bldP spid="393245" grpId="0"/>
      <p:bldP spid="3932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83FC7E-6E38-46F8-AC01-6A57BB5416EC}"/>
              </a:ext>
            </a:extLst>
          </p:cNvPr>
          <p:cNvSpPr>
            <a:spLocks noGrp="1"/>
          </p:cNvSpPr>
          <p:nvPr>
            <p:ph type="dt" sz="quarter" idx="10"/>
          </p:nvPr>
        </p:nvSpPr>
        <p:spPr/>
        <p:txBody>
          <a:bodyPr/>
          <a:lstStyle/>
          <a:p>
            <a:pPr>
              <a:defRPr/>
            </a:pPr>
            <a:fld id="{1705B45A-EDD3-4E57-BFE4-7F7C3529E350}" type="datetime11">
              <a:rPr lang="zh-CN" altLang="en-US" smtClean="0"/>
              <a:t>12:44:17</a:t>
            </a:fld>
            <a:endParaRPr lang="en-US" altLang="zh-CN"/>
          </a:p>
        </p:txBody>
      </p:sp>
      <p:sp>
        <p:nvSpPr>
          <p:cNvPr id="9" name="灯片编号占位符 3">
            <a:extLst>
              <a:ext uri="{FF2B5EF4-FFF2-40B4-BE49-F238E27FC236}">
                <a16:creationId xmlns:a16="http://schemas.microsoft.com/office/drawing/2014/main" id="{01F05BA8-477D-457F-9BEA-C87AED21FE1E}"/>
              </a:ext>
            </a:extLst>
          </p:cNvPr>
          <p:cNvSpPr>
            <a:spLocks noGrp="1"/>
          </p:cNvSpPr>
          <p:nvPr>
            <p:ph type="sldNum" sz="quarter" idx="12"/>
          </p:nvPr>
        </p:nvSpPr>
        <p:spPr/>
        <p:txBody>
          <a:bodyPr/>
          <a:lstStyle/>
          <a:p>
            <a:pPr>
              <a:defRPr/>
            </a:pPr>
            <a:fld id="{07BCB533-25C3-4E8A-BFDF-7F289DC2C6AB}" type="slidenum">
              <a:rPr lang="en-US" altLang="zh-CN"/>
              <a:pPr>
                <a:defRPr/>
              </a:pPr>
              <a:t>23</a:t>
            </a:fld>
            <a:endParaRPr lang="en-US" altLang="zh-CN"/>
          </a:p>
        </p:txBody>
      </p:sp>
      <p:sp>
        <p:nvSpPr>
          <p:cNvPr id="396296" name="Rectangle 8">
            <a:extLst>
              <a:ext uri="{FF2B5EF4-FFF2-40B4-BE49-F238E27FC236}">
                <a16:creationId xmlns:a16="http://schemas.microsoft.com/office/drawing/2014/main" id="{04E0CD02-7F09-4D12-8663-C3DC2AB96DB4}"/>
              </a:ext>
            </a:extLst>
          </p:cNvPr>
          <p:cNvSpPr>
            <a:spLocks noChangeArrowheads="1"/>
          </p:cNvSpPr>
          <p:nvPr/>
        </p:nvSpPr>
        <p:spPr bwMode="auto">
          <a:xfrm>
            <a:off x="762000" y="548953"/>
            <a:ext cx="217328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 </a:t>
            </a:r>
            <a:r>
              <a:rPr lang="zh-CN" altLang="en-US" sz="2400">
                <a:latin typeface="Arial" panose="020B0604020202020204" pitchFamily="34" charset="0"/>
                <a:ea typeface="楷体" panose="02010609060101010101" pitchFamily="49" charset="-122"/>
                <a:cs typeface="Arial" panose="020B0604020202020204" pitchFamily="34" charset="0"/>
              </a:rPr>
              <a:t>酸酐的生成</a:t>
            </a:r>
          </a:p>
        </p:txBody>
      </p:sp>
      <p:sp>
        <p:nvSpPr>
          <p:cNvPr id="396297" name="Rectangle 9">
            <a:extLst>
              <a:ext uri="{FF2B5EF4-FFF2-40B4-BE49-F238E27FC236}">
                <a16:creationId xmlns:a16="http://schemas.microsoft.com/office/drawing/2014/main" id="{244F82FD-5F2D-4938-BF39-C814721B1A82}"/>
              </a:ext>
            </a:extLst>
          </p:cNvPr>
          <p:cNvSpPr>
            <a:spLocks noChangeArrowheads="1"/>
          </p:cNvSpPr>
          <p:nvPr/>
        </p:nvSpPr>
        <p:spPr bwMode="auto">
          <a:xfrm>
            <a:off x="762000" y="955353"/>
            <a:ext cx="600551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羧酸在脱水剂作用下加热，脱水生成酸酐。</a:t>
            </a:r>
          </a:p>
        </p:txBody>
      </p:sp>
      <p:graphicFrame>
        <p:nvGraphicFramePr>
          <p:cNvPr id="10" name="Object 5">
            <a:extLst>
              <a:ext uri="{FF2B5EF4-FFF2-40B4-BE49-F238E27FC236}">
                <a16:creationId xmlns:a16="http://schemas.microsoft.com/office/drawing/2014/main" id="{B4465037-824C-4E96-8290-5DC58459C219}"/>
              </a:ext>
            </a:extLst>
          </p:cNvPr>
          <p:cNvGraphicFramePr>
            <a:graphicFrameLocks noChangeAspect="1"/>
          </p:cNvGraphicFramePr>
          <p:nvPr>
            <p:extLst>
              <p:ext uri="{D42A27DB-BD31-4B8C-83A1-F6EECF244321}">
                <p14:modId xmlns:p14="http://schemas.microsoft.com/office/powerpoint/2010/main" val="3457967267"/>
              </p:ext>
            </p:extLst>
          </p:nvPr>
        </p:nvGraphicFramePr>
        <p:xfrm>
          <a:off x="1079500" y="1513284"/>
          <a:ext cx="6985000" cy="763588"/>
        </p:xfrm>
        <a:graphic>
          <a:graphicData uri="http://schemas.openxmlformats.org/presentationml/2006/ole">
            <mc:AlternateContent xmlns:mc="http://schemas.openxmlformats.org/markup-compatibility/2006">
              <mc:Choice xmlns:v="urn:schemas-microsoft-com:vml" Requires="v">
                <p:oleObj spid="_x0000_s24699" name="CS ChemDraw Drawing" r:id="rId3" imgW="4809744" imgH="525780" progId="ChemDraw.Document.6.0">
                  <p:embed/>
                </p:oleObj>
              </mc:Choice>
              <mc:Fallback>
                <p:oleObj name="CS ChemDraw Drawing" r:id="rId3" imgW="4809744" imgH="525780" progId="ChemDraw.Document.6.0">
                  <p:embed/>
                  <p:pic>
                    <p:nvPicPr>
                      <p:cNvPr id="40962" name="Object 5">
                        <a:extLst>
                          <a:ext uri="{FF2B5EF4-FFF2-40B4-BE49-F238E27FC236}">
                            <a16:creationId xmlns:a16="http://schemas.microsoft.com/office/drawing/2014/main" id="{338DE3A0-817F-4184-A9B0-7D384F26E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1513284"/>
                        <a:ext cx="6985000"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6">
            <a:extLst>
              <a:ext uri="{FF2B5EF4-FFF2-40B4-BE49-F238E27FC236}">
                <a16:creationId xmlns:a16="http://schemas.microsoft.com/office/drawing/2014/main" id="{15C831C0-5915-41A9-B2BA-1CF9EBA51401}"/>
              </a:ext>
            </a:extLst>
          </p:cNvPr>
          <p:cNvSpPr txBox="1">
            <a:spLocks noChangeArrowheads="1"/>
          </p:cNvSpPr>
          <p:nvPr/>
        </p:nvSpPr>
        <p:spPr bwMode="auto">
          <a:xfrm>
            <a:off x="482758" y="2376959"/>
            <a:ext cx="8178484" cy="930275"/>
          </a:xfrm>
          <a:prstGeom prst="rect">
            <a:avLst/>
          </a:prstGeom>
          <a:noFill/>
          <a:ln>
            <a:noFill/>
          </a:ln>
          <a:extLst>
            <a:ext uri="{909E8E84-426E-40DD-AFC4-6F175D3DCCD1}">
              <a14:hiddenFill xmlns:a14="http://schemas.microsoft.com/office/drawing/2010/main">
                <a:solidFill>
                  <a:srgbClr val="FF0000">
                    <a:alpha val="18039"/>
                  </a:srgbClr>
                </a:solidFill>
              </a14:hiddenFill>
            </a:ext>
            <a:ext uri="{91240B29-F687-4F45-9708-019B960494DF}">
              <a14:hiddenLine xmlns:a14="http://schemas.microsoft.com/office/drawing/2010/main" w="9525">
                <a:solidFill>
                  <a:srgbClr val="FF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5000"/>
              </a:lnSpc>
              <a:spcBef>
                <a:spcPct val="50000"/>
              </a:spcBef>
              <a:buFontTx/>
              <a:buNone/>
            </a:pPr>
            <a:r>
              <a:rPr lang="zh-CN" altLang="en-US" sz="2200" b="1" dirty="0">
                <a:solidFill>
                  <a:srgbClr val="663300"/>
                </a:solidFill>
                <a:latin typeface="Times New Roman" panose="02020603050405020304" pitchFamily="18" charset="0"/>
                <a:ea typeface="黑体" panose="02010609060101010101" pitchFamily="49" charset="-122"/>
              </a:rPr>
              <a:t>         此反应效率低，合成上用处不大。一般将羧酸与乙酸酐共热，生成较高级的酸酐。</a:t>
            </a:r>
          </a:p>
        </p:txBody>
      </p:sp>
      <p:sp>
        <p:nvSpPr>
          <p:cNvPr id="12" name="Text Box 7">
            <a:extLst>
              <a:ext uri="{FF2B5EF4-FFF2-40B4-BE49-F238E27FC236}">
                <a16:creationId xmlns:a16="http://schemas.microsoft.com/office/drawing/2014/main" id="{20EB263E-0326-4170-BE99-04BF9DF66909}"/>
              </a:ext>
            </a:extLst>
          </p:cNvPr>
          <p:cNvSpPr txBox="1">
            <a:spLocks noChangeArrowheads="1"/>
          </p:cNvSpPr>
          <p:nvPr/>
        </p:nvSpPr>
        <p:spPr bwMode="auto">
          <a:xfrm>
            <a:off x="500063" y="3429000"/>
            <a:ext cx="1152525" cy="457200"/>
          </a:xfrm>
          <a:prstGeom prst="rect">
            <a:avLst/>
          </a:prstGeom>
          <a:noFill/>
          <a:ln w="9525">
            <a:noFill/>
            <a:miter lim="800000"/>
            <a:headEnd/>
            <a:tailEnd/>
          </a:ln>
        </p:spPr>
        <p:txBody>
          <a:bodyPr>
            <a:spAutoFit/>
          </a:bodyPr>
          <a:lstStyle/>
          <a:p>
            <a:pPr eaLnBrk="1" hangingPunct="1">
              <a:spcBef>
                <a:spcPct val="50000"/>
              </a:spcBef>
              <a:defRPr/>
            </a:pPr>
            <a:r>
              <a:rPr lang="zh-CN" altLang="en-US" b="1" dirty="0">
                <a:solidFill>
                  <a:schemeClr val="accent1">
                    <a:lumMod val="75000"/>
                  </a:schemeClr>
                </a:solidFill>
                <a:ea typeface="黑体" pitchFamily="2" charset="-122"/>
              </a:rPr>
              <a:t>常用：</a:t>
            </a:r>
          </a:p>
        </p:txBody>
      </p:sp>
      <p:graphicFrame>
        <p:nvGraphicFramePr>
          <p:cNvPr id="13" name="Object 8">
            <a:extLst>
              <a:ext uri="{FF2B5EF4-FFF2-40B4-BE49-F238E27FC236}">
                <a16:creationId xmlns:a16="http://schemas.microsoft.com/office/drawing/2014/main" id="{0C854594-CC9B-457D-A1FA-557FC1290D51}"/>
              </a:ext>
            </a:extLst>
          </p:cNvPr>
          <p:cNvGraphicFramePr>
            <a:graphicFrameLocks noChangeAspect="1"/>
          </p:cNvGraphicFramePr>
          <p:nvPr>
            <p:extLst>
              <p:ext uri="{D42A27DB-BD31-4B8C-83A1-F6EECF244321}">
                <p14:modId xmlns:p14="http://schemas.microsoft.com/office/powerpoint/2010/main" val="1323196170"/>
              </p:ext>
            </p:extLst>
          </p:nvPr>
        </p:nvGraphicFramePr>
        <p:xfrm>
          <a:off x="642938" y="4000500"/>
          <a:ext cx="7951787" cy="558800"/>
        </p:xfrm>
        <a:graphic>
          <a:graphicData uri="http://schemas.openxmlformats.org/presentationml/2006/ole">
            <mc:AlternateContent xmlns:mc="http://schemas.openxmlformats.org/markup-compatibility/2006">
              <mc:Choice xmlns:v="urn:schemas-microsoft-com:vml" Requires="v">
                <p:oleObj spid="_x0000_s24700" name="CS ChemDraw Drawing" r:id="rId5" imgW="5462016" imgH="358140" progId="ChemDraw.Document.6.0">
                  <p:embed/>
                </p:oleObj>
              </mc:Choice>
              <mc:Fallback>
                <p:oleObj name="CS ChemDraw Drawing" r:id="rId5" imgW="5462016" imgH="358140" progId="ChemDraw.Document.6.0">
                  <p:embed/>
                  <p:pic>
                    <p:nvPicPr>
                      <p:cNvPr id="40965" name="Object 8">
                        <a:extLst>
                          <a:ext uri="{FF2B5EF4-FFF2-40B4-BE49-F238E27FC236}">
                            <a16:creationId xmlns:a16="http://schemas.microsoft.com/office/drawing/2014/main" id="{90844613-AC2A-4F8A-9D98-BF3F7D754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938" y="4000500"/>
                        <a:ext cx="7951787"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3">
            <a:extLst>
              <a:ext uri="{FF2B5EF4-FFF2-40B4-BE49-F238E27FC236}">
                <a16:creationId xmlns:a16="http://schemas.microsoft.com/office/drawing/2014/main" id="{89A5E804-D6C4-4A2B-ABDB-F55F4D9C4FF8}"/>
              </a:ext>
            </a:extLst>
          </p:cNvPr>
          <p:cNvSpPr>
            <a:spLocks noChangeArrowheads="1"/>
          </p:cNvSpPr>
          <p:nvPr/>
        </p:nvSpPr>
        <p:spPr bwMode="auto">
          <a:xfrm>
            <a:off x="571500" y="4859434"/>
            <a:ext cx="8001000" cy="137787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76225">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a:lnSpc>
                <a:spcPct val="120000"/>
              </a:lnSpc>
              <a:spcBef>
                <a:spcPct val="2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此法适合制备沸点比乙酸高的酸酐，如苯甲酸酐。因乙酐能较迅速的与水反应，且价格便宜，生成的乙酸又易除去，因此，常用乙酐作为制备酸酐的脱水剂。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6296"/>
                                        </p:tgtEl>
                                        <p:attrNameLst>
                                          <p:attrName>style.visibility</p:attrName>
                                        </p:attrNameLst>
                                      </p:cBhvr>
                                      <p:to>
                                        <p:strVal val="visible"/>
                                      </p:to>
                                    </p:set>
                                    <p:animEffect transition="in" filter="slide(fromBottom)">
                                      <p:cBhvr>
                                        <p:cTn id="7" dur="500"/>
                                        <p:tgtEl>
                                          <p:spTgt spid="3962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6297"/>
                                        </p:tgtEl>
                                        <p:attrNameLst>
                                          <p:attrName>style.visibility</p:attrName>
                                        </p:attrNameLst>
                                      </p:cBhvr>
                                      <p:to>
                                        <p:strVal val="visible"/>
                                      </p:to>
                                    </p:set>
                                    <p:animEffect transition="in" filter="slide(fromBottom)">
                                      <p:cBhvr>
                                        <p:cTn id="12" dur="500"/>
                                        <p:tgtEl>
                                          <p:spTgt spid="39629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slide(fromBottom)">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6" grpId="0"/>
      <p:bldP spid="3962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C53DE8-6162-4D7D-8926-730417E1B142}"/>
              </a:ext>
            </a:extLst>
          </p:cNvPr>
          <p:cNvSpPr>
            <a:spLocks noGrp="1"/>
          </p:cNvSpPr>
          <p:nvPr>
            <p:ph type="dt" sz="half" idx="10"/>
          </p:nvPr>
        </p:nvSpPr>
        <p:spPr/>
        <p:txBody>
          <a:bodyPr/>
          <a:lstStyle/>
          <a:p>
            <a:pPr>
              <a:defRPr/>
            </a:pPr>
            <a:fld id="{F2BA064D-734B-4E8E-B3EE-8F14F35C8975}"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44EF70B0-B88B-4A87-87CE-41E0871DB258}"/>
              </a:ext>
            </a:extLst>
          </p:cNvPr>
          <p:cNvSpPr>
            <a:spLocks noGrp="1"/>
          </p:cNvSpPr>
          <p:nvPr>
            <p:ph type="sldNum" sz="quarter" idx="12"/>
          </p:nvPr>
        </p:nvSpPr>
        <p:spPr/>
        <p:txBody>
          <a:bodyPr/>
          <a:lstStyle/>
          <a:p>
            <a:pPr>
              <a:defRPr/>
            </a:pPr>
            <a:fld id="{DEBC7694-C6C0-49D6-855B-71DF6E7CB550}" type="slidenum">
              <a:rPr lang="zh-CN" altLang="en-US" smtClean="0"/>
              <a:pPr>
                <a:defRPr/>
              </a:pPr>
              <a:t>24</a:t>
            </a:fld>
            <a:endParaRPr lang="zh-CN" altLang="en-US"/>
          </a:p>
        </p:txBody>
      </p:sp>
      <p:sp>
        <p:nvSpPr>
          <p:cNvPr id="4" name="Rectangle 3">
            <a:extLst>
              <a:ext uri="{FF2B5EF4-FFF2-40B4-BE49-F238E27FC236}">
                <a16:creationId xmlns:a16="http://schemas.microsoft.com/office/drawing/2014/main" id="{3F0FF093-285B-42D1-B351-6A0509173455}"/>
              </a:ext>
            </a:extLst>
          </p:cNvPr>
          <p:cNvSpPr>
            <a:spLocks noChangeArrowheads="1"/>
          </p:cNvSpPr>
          <p:nvPr/>
        </p:nvSpPr>
        <p:spPr bwMode="auto">
          <a:xfrm>
            <a:off x="571500" y="553996"/>
            <a:ext cx="8001000" cy="934679"/>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76225">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a:lnSpc>
                <a:spcPct val="120000"/>
              </a:lnSpc>
              <a:spcBef>
                <a:spcPct val="2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1,4</a:t>
            </a:r>
            <a:r>
              <a:rPr lang="zh-CN" altLang="en-US" sz="2400" dirty="0">
                <a:latin typeface="Arial" panose="020B0604020202020204" pitchFamily="34" charset="0"/>
                <a:ea typeface="楷体" panose="02010609060101010101" pitchFamily="49" charset="-122"/>
                <a:cs typeface="Arial" panose="020B0604020202020204" pitchFamily="34" charset="0"/>
              </a:rPr>
              <a:t>和</a:t>
            </a:r>
            <a:r>
              <a:rPr lang="en-US" altLang="zh-CN" sz="2400" dirty="0">
                <a:latin typeface="Arial" panose="020B0604020202020204" pitchFamily="34" charset="0"/>
                <a:ea typeface="楷体" panose="02010609060101010101" pitchFamily="49" charset="-122"/>
                <a:cs typeface="Arial" panose="020B0604020202020204" pitchFamily="34" charset="0"/>
              </a:rPr>
              <a:t>1,5</a:t>
            </a:r>
            <a:r>
              <a:rPr lang="zh-CN" altLang="en-US" sz="2400" dirty="0">
                <a:latin typeface="Arial" panose="020B0604020202020204" pitchFamily="34" charset="0"/>
                <a:ea typeface="楷体" panose="02010609060101010101" pitchFamily="49" charset="-122"/>
                <a:cs typeface="Arial" panose="020B0604020202020204" pitchFamily="34" charset="0"/>
              </a:rPr>
              <a:t>二元酸不需要任何脱水剂，加热就能分子内脱水生成环状（五元或六元）酸酐。</a:t>
            </a:r>
          </a:p>
        </p:txBody>
      </p:sp>
      <p:pic>
        <p:nvPicPr>
          <p:cNvPr id="6" name="图片 5">
            <a:extLst>
              <a:ext uri="{FF2B5EF4-FFF2-40B4-BE49-F238E27FC236}">
                <a16:creationId xmlns:a16="http://schemas.microsoft.com/office/drawing/2014/main" id="{86AF189D-DC2C-4D50-96BE-EF3641845783}"/>
              </a:ext>
            </a:extLst>
          </p:cNvPr>
          <p:cNvPicPr>
            <a:picLocks noChangeAspect="1"/>
          </p:cNvPicPr>
          <p:nvPr/>
        </p:nvPicPr>
        <p:blipFill rotWithShape="1">
          <a:blip r:embed="rId2"/>
          <a:srcRect r="72381"/>
          <a:stretch/>
        </p:blipFill>
        <p:spPr>
          <a:xfrm>
            <a:off x="3144112" y="1556792"/>
            <a:ext cx="2855776" cy="1536487"/>
          </a:xfrm>
          <a:prstGeom prst="rect">
            <a:avLst/>
          </a:prstGeom>
        </p:spPr>
      </p:pic>
      <p:pic>
        <p:nvPicPr>
          <p:cNvPr id="7" name="图片 6">
            <a:extLst>
              <a:ext uri="{FF2B5EF4-FFF2-40B4-BE49-F238E27FC236}">
                <a16:creationId xmlns:a16="http://schemas.microsoft.com/office/drawing/2014/main" id="{E6984F24-3382-49DC-AF49-D481E74B5CBE}"/>
              </a:ext>
            </a:extLst>
          </p:cNvPr>
          <p:cNvPicPr>
            <a:picLocks noChangeAspect="1"/>
          </p:cNvPicPr>
          <p:nvPr/>
        </p:nvPicPr>
        <p:blipFill rotWithShape="1">
          <a:blip r:embed="rId3"/>
          <a:srcRect l="63828"/>
          <a:stretch/>
        </p:blipFill>
        <p:spPr>
          <a:xfrm>
            <a:off x="2745636" y="5157192"/>
            <a:ext cx="3652727" cy="1500562"/>
          </a:xfrm>
          <a:prstGeom prst="rect">
            <a:avLst/>
          </a:prstGeom>
        </p:spPr>
      </p:pic>
      <p:pic>
        <p:nvPicPr>
          <p:cNvPr id="8" name="图片 7">
            <a:extLst>
              <a:ext uri="{FF2B5EF4-FFF2-40B4-BE49-F238E27FC236}">
                <a16:creationId xmlns:a16="http://schemas.microsoft.com/office/drawing/2014/main" id="{2AE957E7-EAAB-4BB0-9202-04927B5920BE}"/>
              </a:ext>
            </a:extLst>
          </p:cNvPr>
          <p:cNvPicPr>
            <a:picLocks noChangeAspect="1"/>
          </p:cNvPicPr>
          <p:nvPr/>
        </p:nvPicPr>
        <p:blipFill rotWithShape="1">
          <a:blip r:embed="rId4"/>
          <a:srcRect l="26526" r="33685"/>
          <a:stretch/>
        </p:blipFill>
        <p:spPr>
          <a:xfrm>
            <a:off x="2514915" y="3356992"/>
            <a:ext cx="4114170" cy="1536486"/>
          </a:xfrm>
          <a:prstGeom prst="rect">
            <a:avLst/>
          </a:prstGeom>
        </p:spPr>
      </p:pic>
    </p:spTree>
    <p:extLst>
      <p:ext uri="{BB962C8B-B14F-4D97-AF65-F5344CB8AC3E}">
        <p14:creationId xmlns:p14="http://schemas.microsoft.com/office/powerpoint/2010/main" val="50558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Bottom)">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0FA393E-AEF4-43CA-8448-951D48057A16}"/>
              </a:ext>
            </a:extLst>
          </p:cNvPr>
          <p:cNvSpPr>
            <a:spLocks noGrp="1"/>
          </p:cNvSpPr>
          <p:nvPr>
            <p:ph type="dt" sz="quarter" idx="10"/>
          </p:nvPr>
        </p:nvSpPr>
        <p:spPr/>
        <p:txBody>
          <a:bodyPr/>
          <a:lstStyle/>
          <a:p>
            <a:pPr>
              <a:defRPr/>
            </a:pPr>
            <a:fld id="{33E84CF5-E1DF-419D-A813-14FB5903929C}"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C31B1EB2-38A9-4076-83EE-C7AAA6DE7BCB}"/>
              </a:ext>
            </a:extLst>
          </p:cNvPr>
          <p:cNvSpPr>
            <a:spLocks noGrp="1"/>
          </p:cNvSpPr>
          <p:nvPr>
            <p:ph type="sldNum" sz="quarter" idx="12"/>
          </p:nvPr>
        </p:nvSpPr>
        <p:spPr/>
        <p:txBody>
          <a:bodyPr/>
          <a:lstStyle/>
          <a:p>
            <a:pPr>
              <a:defRPr/>
            </a:pPr>
            <a:fld id="{95D36E18-167F-4E98-84C3-AB4E2D43FADE}" type="slidenum">
              <a:rPr lang="en-US" altLang="zh-CN"/>
              <a:pPr>
                <a:defRPr/>
              </a:pPr>
              <a:t>25</a:t>
            </a:fld>
            <a:endParaRPr lang="en-US" altLang="zh-CN"/>
          </a:p>
        </p:txBody>
      </p:sp>
      <p:sp>
        <p:nvSpPr>
          <p:cNvPr id="25604" name="Rectangle 4">
            <a:extLst>
              <a:ext uri="{FF2B5EF4-FFF2-40B4-BE49-F238E27FC236}">
                <a16:creationId xmlns:a16="http://schemas.microsoft.com/office/drawing/2014/main" id="{8293AF0F-D7E0-45E6-AF0C-AAE5682DA0C0}"/>
              </a:ext>
            </a:extLst>
          </p:cNvPr>
          <p:cNvSpPr>
            <a:spLocks noChangeArrowheads="1"/>
          </p:cNvSpPr>
          <p:nvPr/>
        </p:nvSpPr>
        <p:spPr bwMode="auto">
          <a:xfrm>
            <a:off x="0" y="3500438"/>
            <a:ext cx="9144000" cy="6096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1000" b="0">
                <a:latin typeface="Times New Roman" panose="02020603050405020304" pitchFamily="18" charset="0"/>
                <a:ea typeface="宋体" panose="02010600030101010101" pitchFamily="2" charset="-122"/>
              </a:rPr>
              <a:t> </a:t>
            </a:r>
          </a:p>
          <a:p>
            <a:pPr>
              <a:lnSpc>
                <a:spcPct val="100000"/>
              </a:lnSpc>
              <a:spcBef>
                <a:spcPct val="0"/>
              </a:spcBef>
              <a:buFontTx/>
              <a:buNone/>
            </a:pPr>
            <a:endParaRPr lang="en-US" altLang="zh-CN" sz="2400" b="0">
              <a:latin typeface="Times New Roman" panose="02020603050405020304" pitchFamily="18" charset="0"/>
              <a:ea typeface="宋体" panose="02010600030101010101" pitchFamily="2" charset="-122"/>
            </a:endParaRPr>
          </a:p>
        </p:txBody>
      </p:sp>
      <p:sp>
        <p:nvSpPr>
          <p:cNvPr id="398344" name="Rectangle 8">
            <a:extLst>
              <a:ext uri="{FF2B5EF4-FFF2-40B4-BE49-F238E27FC236}">
                <a16:creationId xmlns:a16="http://schemas.microsoft.com/office/drawing/2014/main" id="{5E3702A3-016C-4384-BE04-2FD56A2F242F}"/>
              </a:ext>
            </a:extLst>
          </p:cNvPr>
          <p:cNvSpPr>
            <a:spLocks noChangeArrowheads="1"/>
          </p:cNvSpPr>
          <p:nvPr/>
        </p:nvSpPr>
        <p:spPr bwMode="auto">
          <a:xfrm>
            <a:off x="395288" y="549275"/>
            <a:ext cx="217328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(4) </a:t>
            </a:r>
            <a:r>
              <a:rPr lang="zh-CN" altLang="en-US" sz="2400">
                <a:latin typeface="Arial" panose="020B0604020202020204" pitchFamily="34" charset="0"/>
                <a:ea typeface="楷体" panose="02010609060101010101" pitchFamily="49" charset="-122"/>
                <a:cs typeface="Arial" panose="020B0604020202020204" pitchFamily="34" charset="0"/>
              </a:rPr>
              <a:t>酰胺的生成</a:t>
            </a:r>
          </a:p>
        </p:txBody>
      </p:sp>
      <p:sp>
        <p:nvSpPr>
          <p:cNvPr id="398345" name="Rectangle 9">
            <a:extLst>
              <a:ext uri="{FF2B5EF4-FFF2-40B4-BE49-F238E27FC236}">
                <a16:creationId xmlns:a16="http://schemas.microsoft.com/office/drawing/2014/main" id="{4B53EF94-23C6-4F3E-B8C8-3D55AAFA8D2C}"/>
              </a:ext>
            </a:extLst>
          </p:cNvPr>
          <p:cNvSpPr>
            <a:spLocks noChangeArrowheads="1"/>
          </p:cNvSpPr>
          <p:nvPr/>
        </p:nvSpPr>
        <p:spPr bwMode="auto">
          <a:xfrm>
            <a:off x="468313" y="1628800"/>
            <a:ext cx="8207375"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Arial" panose="020B0604020202020204" pitchFamily="34" charset="0"/>
                <a:ea typeface="楷体" panose="02010609060101010101" pitchFamily="49" charset="-122"/>
                <a:cs typeface="Arial" panose="020B0604020202020204" pitchFamily="34" charset="0"/>
              </a:rPr>
              <a:t>在羧酸中通入氨气，可得到羧酸铵盐，铵盐热解失水而生成酰胺。</a:t>
            </a:r>
          </a:p>
        </p:txBody>
      </p:sp>
      <p:graphicFrame>
        <p:nvGraphicFramePr>
          <p:cNvPr id="13" name="Object 6">
            <a:extLst>
              <a:ext uri="{FF2B5EF4-FFF2-40B4-BE49-F238E27FC236}">
                <a16:creationId xmlns:a16="http://schemas.microsoft.com/office/drawing/2014/main" id="{2402E518-F65A-4B6F-A461-9E98FB15391C}"/>
              </a:ext>
            </a:extLst>
          </p:cNvPr>
          <p:cNvGraphicFramePr>
            <a:graphicFrameLocks noChangeAspect="1"/>
          </p:cNvGraphicFramePr>
          <p:nvPr>
            <p:extLst>
              <p:ext uri="{D42A27DB-BD31-4B8C-83A1-F6EECF244321}">
                <p14:modId xmlns:p14="http://schemas.microsoft.com/office/powerpoint/2010/main" val="3320067834"/>
              </p:ext>
            </p:extLst>
          </p:nvPr>
        </p:nvGraphicFramePr>
        <p:xfrm>
          <a:off x="900113" y="2781325"/>
          <a:ext cx="7561262" cy="3649663"/>
        </p:xfrm>
        <a:graphic>
          <a:graphicData uri="http://schemas.openxmlformats.org/presentationml/2006/ole">
            <mc:AlternateContent xmlns:mc="http://schemas.openxmlformats.org/markup-compatibility/2006">
              <mc:Choice xmlns:v="urn:schemas-microsoft-com:vml" Requires="v">
                <p:oleObj spid="_x0000_s25688" name="CS ChemDraw Drawing" r:id="rId3" imgW="4503420" imgH="2156460" progId="ChemDraw.Document.6.0">
                  <p:embed/>
                </p:oleObj>
              </mc:Choice>
              <mc:Fallback>
                <p:oleObj name="CS ChemDraw Drawing" r:id="rId3" imgW="4503420" imgH="2156460" progId="ChemDraw.Document.6.0">
                  <p:embed/>
                  <p:pic>
                    <p:nvPicPr>
                      <p:cNvPr id="41987" name="Object 6">
                        <a:extLst>
                          <a:ext uri="{FF2B5EF4-FFF2-40B4-BE49-F238E27FC236}">
                            <a16:creationId xmlns:a16="http://schemas.microsoft.com/office/drawing/2014/main" id="{EEA2C093-3351-4A52-9EC1-55FCEA8A9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781325"/>
                        <a:ext cx="7561262" cy="364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5">
            <a:extLst>
              <a:ext uri="{FF2B5EF4-FFF2-40B4-BE49-F238E27FC236}">
                <a16:creationId xmlns:a16="http://schemas.microsoft.com/office/drawing/2014/main" id="{FFB1F2A2-B60F-4478-AE9D-B8632BC29B22}"/>
              </a:ext>
            </a:extLst>
          </p:cNvPr>
          <p:cNvSpPr txBox="1">
            <a:spLocks noChangeArrowheads="1"/>
          </p:cNvSpPr>
          <p:nvPr/>
        </p:nvSpPr>
        <p:spPr bwMode="auto">
          <a:xfrm>
            <a:off x="609600" y="1171600"/>
            <a:ext cx="3314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b="1" dirty="0">
                <a:solidFill>
                  <a:schemeClr val="tx2"/>
                </a:solidFill>
                <a:latin typeface="Arial" panose="020B0604020202020204" pitchFamily="34" charset="0"/>
                <a:ea typeface="黑体" panose="02010609060101010101" pitchFamily="49" charset="-122"/>
              </a:rPr>
              <a:t>a. </a:t>
            </a:r>
            <a:r>
              <a:rPr lang="zh-CN" altLang="en-US" sz="2400" dirty="0">
                <a:solidFill>
                  <a:schemeClr val="tx2"/>
                </a:solidFill>
                <a:latin typeface="Arial" panose="020B0604020202020204" pitchFamily="34" charset="0"/>
                <a:ea typeface="黑体" panose="02010609060101010101" pitchFamily="49" charset="-122"/>
              </a:rPr>
              <a:t>羧酸</a:t>
            </a:r>
            <a:r>
              <a:rPr lang="zh-CN" altLang="en-US" sz="2400" b="1" dirty="0">
                <a:solidFill>
                  <a:schemeClr val="tx2"/>
                </a:solidFill>
                <a:latin typeface="Arial" panose="020B0604020202020204" pitchFamily="34" charset="0"/>
                <a:ea typeface="黑体" panose="02010609060101010101" pitchFamily="49" charset="-122"/>
              </a:rPr>
              <a:t>与 </a:t>
            </a:r>
            <a:r>
              <a:rPr lang="en-US" altLang="zh-CN" sz="2400" b="1" dirty="0">
                <a:solidFill>
                  <a:schemeClr val="tx2"/>
                </a:solidFill>
                <a:latin typeface="Arial" panose="020B0604020202020204" pitchFamily="34" charset="0"/>
                <a:ea typeface="黑体" panose="02010609060101010101" pitchFamily="49" charset="-122"/>
              </a:rPr>
              <a:t>NH</a:t>
            </a:r>
            <a:r>
              <a:rPr lang="en-US" altLang="zh-CN" sz="2400" b="1" baseline="-25000" dirty="0">
                <a:solidFill>
                  <a:schemeClr val="tx2"/>
                </a:solidFill>
                <a:latin typeface="Arial" panose="020B0604020202020204" pitchFamily="34" charset="0"/>
                <a:ea typeface="黑体" panose="02010609060101010101" pitchFamily="49" charset="-122"/>
              </a:rPr>
              <a:t>3</a:t>
            </a:r>
            <a:r>
              <a:rPr lang="zh-CN" altLang="en-US" sz="2400" b="1" dirty="0">
                <a:solidFill>
                  <a:schemeClr val="tx2"/>
                </a:solidFill>
                <a:latin typeface="Arial" panose="020B0604020202020204" pitchFamily="34" charset="0"/>
                <a:ea typeface="黑体" panose="02010609060101010101" pitchFamily="49" charset="-122"/>
              </a:rPr>
              <a:t>的反应</a:t>
            </a:r>
            <a:endParaRPr lang="en-US" altLang="zh-CN" sz="2400" b="1" baseline="-25000" dirty="0">
              <a:solidFill>
                <a:schemeClr val="tx2"/>
              </a:solidFill>
              <a:latin typeface="Arial" panose="020B0604020202020204" pitchFamily="34" charset="0"/>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8344"/>
                                        </p:tgtEl>
                                        <p:attrNameLst>
                                          <p:attrName>style.visibility</p:attrName>
                                        </p:attrNameLst>
                                      </p:cBhvr>
                                      <p:to>
                                        <p:strVal val="visible"/>
                                      </p:to>
                                    </p:set>
                                    <p:animEffect transition="in" filter="slide(fromBottom)">
                                      <p:cBhvr>
                                        <p:cTn id="7" dur="500"/>
                                        <p:tgtEl>
                                          <p:spTgt spid="3983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8345"/>
                                        </p:tgtEl>
                                        <p:attrNameLst>
                                          <p:attrName>style.visibility</p:attrName>
                                        </p:attrNameLst>
                                      </p:cBhvr>
                                      <p:to>
                                        <p:strVal val="visible"/>
                                      </p:to>
                                    </p:set>
                                    <p:animEffect transition="in" filter="slide(fromBottom)">
                                      <p:cBhvr>
                                        <p:cTn id="12" dur="500"/>
                                        <p:tgtEl>
                                          <p:spTgt spid="398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4" grpId="0"/>
      <p:bldP spid="3983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矩形 7">
            <a:extLst>
              <a:ext uri="{FF2B5EF4-FFF2-40B4-BE49-F238E27FC236}">
                <a16:creationId xmlns:a16="http://schemas.microsoft.com/office/drawing/2014/main" id="{2BEF435E-8C71-45FE-9067-9A511FB1583A}"/>
              </a:ext>
            </a:extLst>
          </p:cNvPr>
          <p:cNvSpPr>
            <a:spLocks noChangeArrowheads="1"/>
          </p:cNvSpPr>
          <p:nvPr/>
        </p:nvSpPr>
        <p:spPr bwMode="auto">
          <a:xfrm>
            <a:off x="539750" y="836712"/>
            <a:ext cx="7929563" cy="1152525"/>
          </a:xfrm>
          <a:prstGeom prst="rect">
            <a:avLst/>
          </a:prstGeom>
          <a:noFill/>
          <a:ln>
            <a:noFill/>
          </a:ln>
          <a:extLst>
            <a:ext uri="{909E8E84-426E-40DD-AFC4-6F175D3DCCD1}">
              <a14:hiddenFill xmlns:a14="http://schemas.microsoft.com/office/drawing/2010/main">
                <a:solidFill>
                  <a:srgbClr val="FF0000">
                    <a:alpha val="16862"/>
                  </a:srgbClr>
                </a:solidFill>
              </a14:hiddenFill>
            </a:ext>
            <a:ext uri="{91240B29-F687-4F45-9708-019B960494DF}">
              <a14:hiddenLine xmlns:a14="http://schemas.microsoft.com/office/drawing/2010/main" w="25400" algn="ctr">
                <a:solidFill>
                  <a:srgbClr val="FF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rgbClr val="663300"/>
                </a:solidFill>
                <a:latin typeface="黑体" panose="02010609060101010101" pitchFamily="49" charset="-122"/>
                <a:ea typeface="黑体" panose="02010609060101010101" pitchFamily="49" charset="-122"/>
              </a:rPr>
              <a:t>脱水历程：“加成－消去”</a:t>
            </a:r>
          </a:p>
          <a:p>
            <a:pPr eaLnBrk="1" hangingPunct="1">
              <a:lnSpc>
                <a:spcPct val="100000"/>
              </a:lnSpc>
              <a:spcBef>
                <a:spcPct val="50000"/>
              </a:spcBef>
              <a:buFontTx/>
              <a:buNone/>
            </a:pPr>
            <a:r>
              <a:rPr lang="zh-CN" altLang="en-US" sz="2000" b="1" dirty="0">
                <a:solidFill>
                  <a:srgbClr val="663300"/>
                </a:solidFill>
                <a:latin typeface="黑体" panose="02010609060101010101" pitchFamily="49" charset="-122"/>
                <a:ea typeface="黑体" panose="02010609060101010101" pitchFamily="49" charset="-122"/>
              </a:rPr>
              <a:t>        氨或胺的氮上的孤对电子对羧基碳进行亲核加成          </a:t>
            </a:r>
          </a:p>
        </p:txBody>
      </p:sp>
      <p:graphicFrame>
        <p:nvGraphicFramePr>
          <p:cNvPr id="43011" name="Object 6">
            <a:extLst>
              <a:ext uri="{FF2B5EF4-FFF2-40B4-BE49-F238E27FC236}">
                <a16:creationId xmlns:a16="http://schemas.microsoft.com/office/drawing/2014/main" id="{96D34330-0C2B-41BD-8C5F-05DC52DD5286}"/>
              </a:ext>
            </a:extLst>
          </p:cNvPr>
          <p:cNvGraphicFramePr>
            <a:graphicFrameLocks noChangeAspect="1"/>
          </p:cNvGraphicFramePr>
          <p:nvPr>
            <p:extLst>
              <p:ext uri="{D42A27DB-BD31-4B8C-83A1-F6EECF244321}">
                <p14:modId xmlns:p14="http://schemas.microsoft.com/office/powerpoint/2010/main" val="3376323126"/>
              </p:ext>
            </p:extLst>
          </p:nvPr>
        </p:nvGraphicFramePr>
        <p:xfrm>
          <a:off x="1816100" y="1974950"/>
          <a:ext cx="6643688" cy="2940050"/>
        </p:xfrm>
        <a:graphic>
          <a:graphicData uri="http://schemas.openxmlformats.org/presentationml/2006/ole">
            <mc:AlternateContent xmlns:mc="http://schemas.openxmlformats.org/markup-compatibility/2006">
              <mc:Choice xmlns:v="urn:schemas-microsoft-com:vml" Requires="v">
                <p:oleObj spid="_x0000_s80992" name="CS ChemDraw Drawing" r:id="rId3" imgW="5565648" imgH="2464308" progId="ChemDraw.Document.6.0">
                  <p:embed/>
                </p:oleObj>
              </mc:Choice>
              <mc:Fallback>
                <p:oleObj name="CS ChemDraw Drawing" r:id="rId3" imgW="5565648" imgH="2464308" progId="ChemDraw.Document.6.0">
                  <p:embed/>
                  <p:pic>
                    <p:nvPicPr>
                      <p:cNvPr id="43011" name="Object 6">
                        <a:extLst>
                          <a:ext uri="{FF2B5EF4-FFF2-40B4-BE49-F238E27FC236}">
                            <a16:creationId xmlns:a16="http://schemas.microsoft.com/office/drawing/2014/main" id="{96D34330-0C2B-41BD-8C5F-05DC52DD5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00" y="1974950"/>
                        <a:ext cx="6643688" cy="294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2" name="Object 7">
            <a:extLst>
              <a:ext uri="{FF2B5EF4-FFF2-40B4-BE49-F238E27FC236}">
                <a16:creationId xmlns:a16="http://schemas.microsoft.com/office/drawing/2014/main" id="{1DF4AA98-5734-4F4B-8384-4B9A04587EB5}"/>
              </a:ext>
            </a:extLst>
          </p:cNvPr>
          <p:cNvGraphicFramePr>
            <a:graphicFrameLocks noChangeAspect="1"/>
          </p:cNvGraphicFramePr>
          <p:nvPr>
            <p:extLst>
              <p:ext uri="{D42A27DB-BD31-4B8C-83A1-F6EECF244321}">
                <p14:modId xmlns:p14="http://schemas.microsoft.com/office/powerpoint/2010/main" val="1621653904"/>
              </p:ext>
            </p:extLst>
          </p:nvPr>
        </p:nvGraphicFramePr>
        <p:xfrm>
          <a:off x="1908175" y="5157887"/>
          <a:ext cx="6192838" cy="809625"/>
        </p:xfrm>
        <a:graphic>
          <a:graphicData uri="http://schemas.openxmlformats.org/presentationml/2006/ole">
            <mc:AlternateContent xmlns:mc="http://schemas.openxmlformats.org/markup-compatibility/2006">
              <mc:Choice xmlns:v="urn:schemas-microsoft-com:vml" Requires="v">
                <p:oleObj spid="_x0000_s80993" name="CS ChemDraw Drawing" r:id="rId5" imgW="4027932" imgH="528828" progId="ChemDraw.Document.6.0">
                  <p:embed/>
                </p:oleObj>
              </mc:Choice>
              <mc:Fallback>
                <p:oleObj name="CS ChemDraw Drawing" r:id="rId5" imgW="4027932" imgH="528828" progId="ChemDraw.Document.6.0">
                  <p:embed/>
                  <p:pic>
                    <p:nvPicPr>
                      <p:cNvPr id="43012" name="Object 7">
                        <a:extLst>
                          <a:ext uri="{FF2B5EF4-FFF2-40B4-BE49-F238E27FC236}">
                            <a16:creationId xmlns:a16="http://schemas.microsoft.com/office/drawing/2014/main" id="{1DF4AA98-5734-4F4B-8384-4B9A04587E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157887"/>
                        <a:ext cx="6192838"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151257C-3383-4D7A-B8A2-E6DDA8D5B971}"/>
              </a:ext>
            </a:extLst>
          </p:cNvPr>
          <p:cNvSpPr>
            <a:spLocks noGrp="1"/>
          </p:cNvSpPr>
          <p:nvPr>
            <p:ph type="dt" sz="half" idx="10"/>
          </p:nvPr>
        </p:nvSpPr>
        <p:spPr/>
        <p:txBody>
          <a:bodyPr/>
          <a:lstStyle/>
          <a:p>
            <a:pPr>
              <a:defRPr/>
            </a:pPr>
            <a:fld id="{09FCF9C8-3AF5-4968-9AA5-9CBF8C132DDF}"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30784166-2C9C-453F-B7CB-7CFAEED8F8E6}"/>
              </a:ext>
            </a:extLst>
          </p:cNvPr>
          <p:cNvSpPr>
            <a:spLocks noGrp="1"/>
          </p:cNvSpPr>
          <p:nvPr>
            <p:ph type="sldNum" sz="quarter" idx="12"/>
          </p:nvPr>
        </p:nvSpPr>
        <p:spPr/>
        <p:txBody>
          <a:bodyPr/>
          <a:lstStyle/>
          <a:p>
            <a:pPr>
              <a:defRPr/>
            </a:pPr>
            <a:fld id="{DEBC7694-C6C0-49D6-855B-71DF6E7CB550}" type="slidenum">
              <a:rPr lang="zh-CN" altLang="en-US" smtClean="0"/>
              <a:pPr>
                <a:defRPr/>
              </a:pPr>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63D7ABBB-A507-4209-A947-DD782F3E043B}"/>
              </a:ext>
            </a:extLst>
          </p:cNvPr>
          <p:cNvSpPr txBox="1">
            <a:spLocks noChangeArrowheads="1"/>
          </p:cNvSpPr>
          <p:nvPr/>
        </p:nvSpPr>
        <p:spPr bwMode="auto">
          <a:xfrm>
            <a:off x="827088" y="1289050"/>
            <a:ext cx="4032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b="1" dirty="0">
                <a:solidFill>
                  <a:srgbClr val="089CA3"/>
                </a:solidFill>
                <a:latin typeface="Arial" panose="020B0604020202020204" pitchFamily="34" charset="0"/>
                <a:ea typeface="黑体" panose="02010609060101010101" pitchFamily="49" charset="-122"/>
              </a:rPr>
              <a:t>羧酸与 </a:t>
            </a:r>
            <a:r>
              <a:rPr lang="en-US" altLang="zh-CN" sz="2400" b="1" dirty="0">
                <a:solidFill>
                  <a:srgbClr val="089CA3"/>
                </a:solidFill>
                <a:latin typeface="Arial" panose="020B0604020202020204" pitchFamily="34" charset="0"/>
                <a:ea typeface="黑体" panose="02010609060101010101" pitchFamily="49" charset="-122"/>
              </a:rPr>
              <a:t>RNH</a:t>
            </a:r>
            <a:r>
              <a:rPr lang="en-US" altLang="zh-CN" sz="2400" b="1" baseline="-25000" dirty="0">
                <a:solidFill>
                  <a:srgbClr val="089CA3"/>
                </a:solidFill>
                <a:latin typeface="Arial" panose="020B0604020202020204" pitchFamily="34" charset="0"/>
                <a:ea typeface="黑体" panose="02010609060101010101" pitchFamily="49" charset="-122"/>
              </a:rPr>
              <a:t>2 </a:t>
            </a:r>
            <a:r>
              <a:rPr lang="zh-CN" altLang="en-US" sz="2400" b="1" dirty="0">
                <a:solidFill>
                  <a:srgbClr val="089CA3"/>
                </a:solidFill>
                <a:latin typeface="Arial" panose="020B0604020202020204" pitchFamily="34" charset="0"/>
                <a:ea typeface="黑体" panose="02010609060101010101" pitchFamily="49" charset="-122"/>
              </a:rPr>
              <a:t>及 </a:t>
            </a:r>
            <a:r>
              <a:rPr lang="en-US" altLang="zh-CN" sz="2400" b="1" dirty="0">
                <a:solidFill>
                  <a:srgbClr val="089CA3"/>
                </a:solidFill>
                <a:latin typeface="Arial" panose="020B0604020202020204" pitchFamily="34" charset="0"/>
                <a:ea typeface="黑体" panose="02010609060101010101" pitchFamily="49" charset="-122"/>
              </a:rPr>
              <a:t>R</a:t>
            </a:r>
            <a:r>
              <a:rPr lang="en-US" altLang="zh-CN" sz="2400" b="1" baseline="-25000" dirty="0">
                <a:solidFill>
                  <a:srgbClr val="089CA3"/>
                </a:solidFill>
                <a:latin typeface="Arial" panose="020B0604020202020204" pitchFamily="34" charset="0"/>
                <a:ea typeface="黑体" panose="02010609060101010101" pitchFamily="49" charset="-122"/>
              </a:rPr>
              <a:t>2</a:t>
            </a:r>
            <a:r>
              <a:rPr lang="en-US" altLang="zh-CN" sz="2400" b="1" dirty="0">
                <a:solidFill>
                  <a:srgbClr val="089CA3"/>
                </a:solidFill>
                <a:latin typeface="Arial" panose="020B0604020202020204" pitchFamily="34" charset="0"/>
                <a:ea typeface="黑体" panose="02010609060101010101" pitchFamily="49" charset="-122"/>
              </a:rPr>
              <a:t>NH </a:t>
            </a:r>
            <a:r>
              <a:rPr lang="zh-CN" altLang="en-US" sz="2400" b="1" dirty="0">
                <a:solidFill>
                  <a:srgbClr val="089CA3"/>
                </a:solidFill>
                <a:latin typeface="Arial" panose="020B0604020202020204" pitchFamily="34" charset="0"/>
                <a:ea typeface="黑体" panose="02010609060101010101" pitchFamily="49" charset="-122"/>
              </a:rPr>
              <a:t>反应</a:t>
            </a:r>
          </a:p>
        </p:txBody>
      </p:sp>
      <p:graphicFrame>
        <p:nvGraphicFramePr>
          <p:cNvPr id="44035" name="Object 5">
            <a:extLst>
              <a:ext uri="{FF2B5EF4-FFF2-40B4-BE49-F238E27FC236}">
                <a16:creationId xmlns:a16="http://schemas.microsoft.com/office/drawing/2014/main" id="{F0559378-B00E-45C3-A375-4B1E26412446}"/>
              </a:ext>
            </a:extLst>
          </p:cNvPr>
          <p:cNvGraphicFramePr>
            <a:graphicFrameLocks noChangeAspect="1"/>
          </p:cNvGraphicFramePr>
          <p:nvPr/>
        </p:nvGraphicFramePr>
        <p:xfrm>
          <a:off x="1143000" y="1936750"/>
          <a:ext cx="7121525" cy="2500313"/>
        </p:xfrm>
        <a:graphic>
          <a:graphicData uri="http://schemas.openxmlformats.org/presentationml/2006/ole">
            <mc:AlternateContent xmlns:mc="http://schemas.openxmlformats.org/markup-compatibility/2006">
              <mc:Choice xmlns:v="urn:schemas-microsoft-com:vml" Requires="v">
                <p:oleObj spid="_x0000_s81969" name="CS ChemDraw Drawing" r:id="rId3" imgW="3741420" imgH="1280160" progId="ChemDraw.Document.6.0">
                  <p:embed/>
                </p:oleObj>
              </mc:Choice>
              <mc:Fallback>
                <p:oleObj name="CS ChemDraw Drawing" r:id="rId3" imgW="3741420" imgH="1280160" progId="ChemDraw.Document.6.0">
                  <p:embed/>
                  <p:pic>
                    <p:nvPicPr>
                      <p:cNvPr id="44035" name="Object 5">
                        <a:extLst>
                          <a:ext uri="{FF2B5EF4-FFF2-40B4-BE49-F238E27FC236}">
                            <a16:creationId xmlns:a16="http://schemas.microsoft.com/office/drawing/2014/main" id="{F0559378-B00E-45C3-A375-4B1E26412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36750"/>
                        <a:ext cx="7121525"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13272958-8458-404D-9F0A-7B9382DC9280}"/>
              </a:ext>
            </a:extLst>
          </p:cNvPr>
          <p:cNvSpPr>
            <a:spLocks noGrp="1"/>
          </p:cNvSpPr>
          <p:nvPr>
            <p:ph type="dt" sz="half" idx="10"/>
          </p:nvPr>
        </p:nvSpPr>
        <p:spPr/>
        <p:txBody>
          <a:bodyPr/>
          <a:lstStyle/>
          <a:p>
            <a:pPr>
              <a:defRPr/>
            </a:pPr>
            <a:fld id="{6386B179-27F4-4F42-B8C7-4DB568F21B07}"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CA910629-10DE-4216-8D3A-09F25CA3925B}"/>
              </a:ext>
            </a:extLst>
          </p:cNvPr>
          <p:cNvSpPr>
            <a:spLocks noGrp="1"/>
          </p:cNvSpPr>
          <p:nvPr>
            <p:ph type="sldNum" sz="quarter" idx="12"/>
          </p:nvPr>
        </p:nvSpPr>
        <p:spPr/>
        <p:txBody>
          <a:bodyPr/>
          <a:lstStyle/>
          <a:p>
            <a:pPr>
              <a:defRPr/>
            </a:pPr>
            <a:fld id="{DEBC7694-C6C0-49D6-855B-71DF6E7CB550}" type="slidenum">
              <a:rPr lang="zh-CN" altLang="en-US" smtClean="0"/>
              <a:pPr>
                <a:defRPr/>
              </a:pPr>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117951-76AC-40F7-8395-55405BAACDE3}"/>
              </a:ext>
            </a:extLst>
          </p:cNvPr>
          <p:cNvSpPr>
            <a:spLocks noGrp="1"/>
          </p:cNvSpPr>
          <p:nvPr>
            <p:ph type="dt" sz="quarter" idx="10"/>
          </p:nvPr>
        </p:nvSpPr>
        <p:spPr/>
        <p:txBody>
          <a:bodyPr/>
          <a:lstStyle/>
          <a:p>
            <a:pPr>
              <a:defRPr/>
            </a:pPr>
            <a:fld id="{FA5E4E00-19C7-4980-AD35-0286F946320B}" type="datetime11">
              <a:rPr lang="zh-CN" altLang="en-US" smtClean="0"/>
              <a:t>12:44:17</a:t>
            </a:fld>
            <a:endParaRPr lang="en-US" altLang="zh-CN"/>
          </a:p>
        </p:txBody>
      </p:sp>
      <p:sp>
        <p:nvSpPr>
          <p:cNvPr id="13" name="灯片编号占位符 3">
            <a:extLst>
              <a:ext uri="{FF2B5EF4-FFF2-40B4-BE49-F238E27FC236}">
                <a16:creationId xmlns:a16="http://schemas.microsoft.com/office/drawing/2014/main" id="{DF5E220D-079A-4B17-933E-CA7A64F1BC28}"/>
              </a:ext>
            </a:extLst>
          </p:cNvPr>
          <p:cNvSpPr>
            <a:spLocks noGrp="1"/>
          </p:cNvSpPr>
          <p:nvPr>
            <p:ph type="sldNum" sz="quarter" idx="12"/>
          </p:nvPr>
        </p:nvSpPr>
        <p:spPr/>
        <p:txBody>
          <a:bodyPr/>
          <a:lstStyle/>
          <a:p>
            <a:pPr>
              <a:defRPr/>
            </a:pPr>
            <a:fld id="{F5FFD767-B4BD-4BC6-A4D6-1149897BA0B5}" type="slidenum">
              <a:rPr lang="en-US" altLang="zh-CN"/>
              <a:pPr>
                <a:defRPr/>
              </a:pPr>
              <a:t>28</a:t>
            </a:fld>
            <a:endParaRPr lang="en-US" altLang="zh-CN"/>
          </a:p>
        </p:txBody>
      </p:sp>
      <p:sp>
        <p:nvSpPr>
          <p:cNvPr id="399370" name="Rectangle 10">
            <a:extLst>
              <a:ext uri="{FF2B5EF4-FFF2-40B4-BE49-F238E27FC236}">
                <a16:creationId xmlns:a16="http://schemas.microsoft.com/office/drawing/2014/main" id="{39D03318-F501-4110-BD37-85EFD0B09868}"/>
              </a:ext>
            </a:extLst>
          </p:cNvPr>
          <p:cNvSpPr>
            <a:spLocks noChangeArrowheads="1"/>
          </p:cNvSpPr>
          <p:nvPr/>
        </p:nvSpPr>
        <p:spPr bwMode="auto">
          <a:xfrm>
            <a:off x="381000" y="249238"/>
            <a:ext cx="3614936" cy="46166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Times New Roman" panose="02020603050405020304" pitchFamily="18" charset="0"/>
                <a:ea typeface="楷体" panose="02010609060101010101" pitchFamily="49" charset="-122"/>
                <a:cs typeface="Arial" panose="020B0604020202020204" pitchFamily="34" charset="0"/>
              </a:rPr>
              <a:t>3</a:t>
            </a:r>
            <a:r>
              <a:rPr lang="zh-CN" altLang="en-US" sz="2400" dirty="0">
                <a:latin typeface="Times New Roman" panose="02020603050405020304" pitchFamily="18" charset="0"/>
                <a:ea typeface="楷体" panose="02010609060101010101" pitchFamily="49" charset="-122"/>
                <a:cs typeface="Arial" panose="020B0604020202020204" pitchFamily="34" charset="0"/>
              </a:rPr>
              <a:t>、脱羧反应</a:t>
            </a:r>
          </a:p>
        </p:txBody>
      </p:sp>
      <p:sp>
        <p:nvSpPr>
          <p:cNvPr id="399374" name="Rectangle 14">
            <a:extLst>
              <a:ext uri="{FF2B5EF4-FFF2-40B4-BE49-F238E27FC236}">
                <a16:creationId xmlns:a16="http://schemas.microsoft.com/office/drawing/2014/main" id="{763311CC-2600-4B19-8D64-1322D59C3B45}"/>
              </a:ext>
            </a:extLst>
          </p:cNvPr>
          <p:cNvSpPr>
            <a:spLocks noChangeArrowheads="1"/>
          </p:cNvSpPr>
          <p:nvPr/>
        </p:nvSpPr>
        <p:spPr bwMode="auto">
          <a:xfrm>
            <a:off x="215392" y="4149080"/>
            <a:ext cx="8713216" cy="769441"/>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200" dirty="0">
                <a:latin typeface="Arial" panose="020B0604020202020204" pitchFamily="34" charset="0"/>
                <a:ea typeface="楷体" panose="02010609060101010101" pitchFamily="49" charset="-122"/>
                <a:cs typeface="Arial" panose="020B0604020202020204" pitchFamily="34" charset="0"/>
              </a:rPr>
              <a:t>        一元羧酸的</a:t>
            </a:r>
            <a:r>
              <a:rPr lang="en-US" altLang="zh-CN" sz="2200" dirty="0">
                <a:latin typeface="Arial" panose="020B0604020202020204" pitchFamily="34" charset="0"/>
                <a:ea typeface="楷体" panose="02010609060101010101" pitchFamily="49" charset="-122"/>
                <a:cs typeface="Arial" panose="020B0604020202020204" pitchFamily="34" charset="0"/>
              </a:rPr>
              <a:t>α</a:t>
            </a:r>
            <a:r>
              <a:rPr lang="zh-CN" altLang="en-US" sz="2200" dirty="0">
                <a:latin typeface="Arial" panose="020B0604020202020204" pitchFamily="34" charset="0"/>
                <a:ea typeface="楷体" panose="02010609060101010101" pitchFamily="49" charset="-122"/>
                <a:cs typeface="Arial" panose="020B0604020202020204" pitchFamily="34" charset="0"/>
              </a:rPr>
              <a:t>碳原子上连有</a:t>
            </a:r>
            <a:r>
              <a:rPr lang="en-US" altLang="zh-CN" sz="2200" dirty="0">
                <a:latin typeface="Arial" panose="020B0604020202020204" pitchFamily="34" charset="0"/>
                <a:ea typeface="楷体" panose="02010609060101010101" pitchFamily="49" charset="-122"/>
                <a:cs typeface="Arial" panose="020B0604020202020204" pitchFamily="34" charset="0"/>
              </a:rPr>
              <a:t>-NO</a:t>
            </a:r>
            <a:r>
              <a:rPr lang="en-US" altLang="zh-CN" sz="2200" baseline="-25000" dirty="0">
                <a:latin typeface="Arial" panose="020B0604020202020204" pitchFamily="34" charset="0"/>
                <a:ea typeface="楷体" panose="02010609060101010101" pitchFamily="49" charset="-122"/>
                <a:cs typeface="Arial" panose="020B0604020202020204" pitchFamily="34" charset="0"/>
              </a:rPr>
              <a:t>2</a:t>
            </a:r>
            <a:r>
              <a:rPr lang="zh-CN" altLang="en-US" sz="2200" dirty="0">
                <a:latin typeface="Arial" panose="020B0604020202020204" pitchFamily="34" charset="0"/>
                <a:ea typeface="楷体" panose="02010609060101010101" pitchFamily="49" charset="-122"/>
                <a:cs typeface="Arial" panose="020B0604020202020204" pitchFamily="34" charset="0"/>
              </a:rPr>
              <a:t>、</a:t>
            </a:r>
            <a:r>
              <a:rPr lang="en-US" altLang="zh-CN" sz="2200" dirty="0">
                <a:latin typeface="Arial" panose="020B0604020202020204" pitchFamily="34" charset="0"/>
                <a:ea typeface="楷体" panose="02010609060101010101" pitchFamily="49" charset="-122"/>
                <a:cs typeface="Arial" panose="020B0604020202020204" pitchFamily="34" charset="0"/>
              </a:rPr>
              <a:t>-C≡N</a:t>
            </a:r>
            <a:r>
              <a:rPr lang="zh-CN" altLang="en-US" sz="2200" dirty="0">
                <a:latin typeface="Arial" panose="020B0604020202020204" pitchFamily="34" charset="0"/>
                <a:ea typeface="楷体" panose="02010609060101010101" pitchFamily="49" charset="-122"/>
                <a:cs typeface="Arial" panose="020B0604020202020204" pitchFamily="34" charset="0"/>
              </a:rPr>
              <a:t>、</a:t>
            </a:r>
            <a:r>
              <a:rPr lang="en-US" altLang="zh-CN" sz="2200" dirty="0">
                <a:latin typeface="Arial" panose="020B0604020202020204" pitchFamily="34" charset="0"/>
                <a:ea typeface="楷体" panose="02010609060101010101" pitchFamily="49" charset="-122"/>
                <a:cs typeface="Arial" panose="020B0604020202020204" pitchFamily="34" charset="0"/>
              </a:rPr>
              <a:t>-CO-</a:t>
            </a:r>
            <a:r>
              <a:rPr lang="zh-CN" altLang="en-US" sz="2200" dirty="0">
                <a:latin typeface="Arial" panose="020B0604020202020204" pitchFamily="34" charset="0"/>
                <a:ea typeface="楷体" panose="02010609060101010101" pitchFamily="49" charset="-122"/>
                <a:cs typeface="Arial" panose="020B0604020202020204" pitchFamily="34" charset="0"/>
              </a:rPr>
              <a:t>、</a:t>
            </a:r>
            <a:r>
              <a:rPr lang="en-US" altLang="zh-CN" sz="2200" dirty="0">
                <a:latin typeface="Arial" panose="020B0604020202020204" pitchFamily="34" charset="0"/>
                <a:ea typeface="楷体" panose="02010609060101010101" pitchFamily="49" charset="-122"/>
                <a:cs typeface="Arial" panose="020B0604020202020204" pitchFamily="34" charset="0"/>
              </a:rPr>
              <a:t>-Cl </a:t>
            </a:r>
            <a:r>
              <a:rPr lang="zh-CN" altLang="en-US" sz="2200" dirty="0">
                <a:latin typeface="Arial" panose="020B0604020202020204" pitchFamily="34" charset="0"/>
                <a:ea typeface="楷体" panose="02010609060101010101" pitchFamily="49" charset="-122"/>
                <a:cs typeface="Arial" panose="020B0604020202020204" pitchFamily="34" charset="0"/>
              </a:rPr>
              <a:t>等强吸电子基团时，则易发生脱羧。</a:t>
            </a:r>
          </a:p>
        </p:txBody>
      </p:sp>
      <p:graphicFrame>
        <p:nvGraphicFramePr>
          <p:cNvPr id="399376" name="Object 16">
            <a:extLst>
              <a:ext uri="{FF2B5EF4-FFF2-40B4-BE49-F238E27FC236}">
                <a16:creationId xmlns:a16="http://schemas.microsoft.com/office/drawing/2014/main" id="{D908B0E8-4D61-4724-A9CB-12FAD9032B34}"/>
              </a:ext>
            </a:extLst>
          </p:cNvPr>
          <p:cNvGraphicFramePr>
            <a:graphicFrameLocks noChangeAspect="1"/>
          </p:cNvGraphicFramePr>
          <p:nvPr>
            <p:extLst>
              <p:ext uri="{D42A27DB-BD31-4B8C-83A1-F6EECF244321}">
                <p14:modId xmlns:p14="http://schemas.microsoft.com/office/powerpoint/2010/main" val="3005897246"/>
              </p:ext>
            </p:extLst>
          </p:nvPr>
        </p:nvGraphicFramePr>
        <p:xfrm>
          <a:off x="432354" y="5157192"/>
          <a:ext cx="8279291" cy="1224136"/>
        </p:xfrm>
        <a:graphic>
          <a:graphicData uri="http://schemas.openxmlformats.org/presentationml/2006/ole">
            <mc:AlternateContent xmlns:mc="http://schemas.openxmlformats.org/markup-compatibility/2006">
              <mc:Choice xmlns:v="urn:schemas-microsoft-com:vml" Requires="v">
                <p:oleObj spid="_x0000_s26810" name="CS ChemDraw Drawing" r:id="rId3" imgW="5754330" imgH="851640" progId="ChemDraw.Document.6.0">
                  <p:embed/>
                </p:oleObj>
              </mc:Choice>
              <mc:Fallback>
                <p:oleObj name="CS ChemDraw Drawing" r:id="rId3" imgW="5754330" imgH="851640" progId="ChemDraw.Document.6.0">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54" y="5157192"/>
                        <a:ext cx="8279291" cy="1224136"/>
                      </a:xfrm>
                      <a:prstGeom prst="rect">
                        <a:avLst/>
                      </a:prstGeom>
                      <a:noFill/>
                      <a:ln>
                        <a:noFill/>
                      </a:ln>
                      <a:effectLst/>
                    </p:spPr>
                  </p:pic>
                </p:oleObj>
              </mc:Fallback>
            </mc:AlternateContent>
          </a:graphicData>
        </a:graphic>
      </p:graphicFrame>
      <p:sp>
        <p:nvSpPr>
          <p:cNvPr id="21" name="Text Box 7">
            <a:extLst>
              <a:ext uri="{FF2B5EF4-FFF2-40B4-BE49-F238E27FC236}">
                <a16:creationId xmlns:a16="http://schemas.microsoft.com/office/drawing/2014/main" id="{76A24A54-A8CA-4DE3-8B5C-3BFA8E936D50}"/>
              </a:ext>
            </a:extLst>
          </p:cNvPr>
          <p:cNvSpPr txBox="1">
            <a:spLocks noChangeArrowheads="1"/>
          </p:cNvSpPr>
          <p:nvPr/>
        </p:nvSpPr>
        <p:spPr bwMode="auto">
          <a:xfrm>
            <a:off x="1214438" y="843831"/>
            <a:ext cx="684843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rgbClr val="0000FF"/>
                </a:solidFill>
                <a:latin typeface="Arial Narrow" panose="020B0606020202030204" pitchFamily="34" charset="0"/>
                <a:ea typeface="黑体" panose="02010609060101010101" pitchFamily="49" charset="-122"/>
              </a:rPr>
              <a:t>大多数脂肪酸及其盐加热可脱羧，较难脱羧，产物复杂</a:t>
            </a:r>
          </a:p>
          <a:p>
            <a:pPr eaLnBrk="1" hangingPunct="1">
              <a:lnSpc>
                <a:spcPct val="100000"/>
              </a:lnSpc>
              <a:spcBef>
                <a:spcPct val="50000"/>
              </a:spcBef>
              <a:buFontTx/>
              <a:buNone/>
            </a:pPr>
            <a:endParaRPr lang="en-US" altLang="zh-CN" sz="2000" b="1" dirty="0">
              <a:solidFill>
                <a:srgbClr val="0000FF"/>
              </a:solidFill>
              <a:latin typeface="Arial Narrow" panose="020B0606020202030204" pitchFamily="34" charset="0"/>
              <a:ea typeface="黑体" panose="02010609060101010101" pitchFamily="49" charset="-122"/>
            </a:endParaRPr>
          </a:p>
          <a:p>
            <a:pPr eaLnBrk="1" hangingPunct="1">
              <a:lnSpc>
                <a:spcPct val="100000"/>
              </a:lnSpc>
              <a:spcBef>
                <a:spcPct val="50000"/>
              </a:spcBef>
              <a:buFontTx/>
              <a:buNone/>
            </a:pPr>
            <a:r>
              <a:rPr lang="zh-CN" altLang="en-US" sz="2000" b="1" dirty="0">
                <a:solidFill>
                  <a:srgbClr val="0000FF"/>
                </a:solidFill>
                <a:latin typeface="Arial Narrow" panose="020B0606020202030204" pitchFamily="34" charset="0"/>
                <a:ea typeface="黑体" panose="02010609060101010101" pitchFamily="49" charset="-122"/>
              </a:rPr>
              <a:t>芳香酸脱羧容易</a:t>
            </a:r>
          </a:p>
          <a:p>
            <a:pPr eaLnBrk="1" hangingPunct="1">
              <a:lnSpc>
                <a:spcPct val="100000"/>
              </a:lnSpc>
              <a:spcBef>
                <a:spcPct val="50000"/>
              </a:spcBef>
              <a:buFontTx/>
              <a:buNone/>
            </a:pPr>
            <a:endParaRPr lang="zh-CN" altLang="en-US" sz="2000" b="1" dirty="0">
              <a:solidFill>
                <a:srgbClr val="0000FF"/>
              </a:solidFill>
              <a:latin typeface="Arial Narrow" panose="020B0606020202030204" pitchFamily="34" charset="0"/>
              <a:ea typeface="黑体" panose="02010609060101010101" pitchFamily="49" charset="-122"/>
            </a:endParaRPr>
          </a:p>
          <a:p>
            <a:pPr eaLnBrk="1" hangingPunct="1">
              <a:lnSpc>
                <a:spcPct val="100000"/>
              </a:lnSpc>
              <a:spcBef>
                <a:spcPct val="50000"/>
              </a:spcBef>
              <a:buFontTx/>
              <a:buNone/>
            </a:pPr>
            <a:r>
              <a:rPr lang="zh-CN" altLang="en-US" sz="2000" b="1" dirty="0">
                <a:solidFill>
                  <a:srgbClr val="0000FF"/>
                </a:solidFill>
                <a:latin typeface="Arial Narrow" panose="020B0606020202030204" pitchFamily="34" charset="0"/>
                <a:ea typeface="黑体" panose="02010609060101010101" pitchFamily="49" charset="-122"/>
                <a:sym typeface="Symbol" panose="05050102010706020507" pitchFamily="18" charset="2"/>
              </a:rPr>
              <a:t></a:t>
            </a:r>
            <a:r>
              <a:rPr lang="en-US" altLang="zh-CN" sz="2000" b="1" dirty="0">
                <a:solidFill>
                  <a:srgbClr val="0000FF"/>
                </a:solidFill>
                <a:latin typeface="Arial Narrow" panose="020B0606020202030204" pitchFamily="34" charset="0"/>
                <a:ea typeface="黑体" panose="02010609060101010101" pitchFamily="49" charset="-122"/>
                <a:sym typeface="Symbol" panose="05050102010706020507" pitchFamily="18" charset="2"/>
              </a:rPr>
              <a:t>-</a:t>
            </a:r>
            <a:r>
              <a:rPr lang="zh-CN" altLang="en-US" sz="2000" b="1" dirty="0">
                <a:solidFill>
                  <a:srgbClr val="0000FF"/>
                </a:solidFill>
                <a:latin typeface="Arial Narrow" panose="020B0606020202030204" pitchFamily="34" charset="0"/>
                <a:ea typeface="黑体" panose="02010609060101010101" pitchFamily="49" charset="-122"/>
                <a:sym typeface="Symbol" panose="05050102010706020507" pitchFamily="18" charset="2"/>
              </a:rPr>
              <a:t>碳上有吸电子基的羧酸易脱羧</a:t>
            </a:r>
          </a:p>
        </p:txBody>
      </p:sp>
      <p:graphicFrame>
        <p:nvGraphicFramePr>
          <p:cNvPr id="22" name="Object 10">
            <a:extLst>
              <a:ext uri="{FF2B5EF4-FFF2-40B4-BE49-F238E27FC236}">
                <a16:creationId xmlns:a16="http://schemas.microsoft.com/office/drawing/2014/main" id="{345AF6AF-CCDA-4987-82E2-2043F0D4CEE0}"/>
              </a:ext>
            </a:extLst>
          </p:cNvPr>
          <p:cNvGraphicFramePr>
            <a:graphicFrameLocks noChangeAspect="1"/>
          </p:cNvGraphicFramePr>
          <p:nvPr/>
        </p:nvGraphicFramePr>
        <p:xfrm>
          <a:off x="3588898" y="1315745"/>
          <a:ext cx="4294203" cy="705622"/>
        </p:xfrm>
        <a:graphic>
          <a:graphicData uri="http://schemas.openxmlformats.org/presentationml/2006/ole">
            <mc:AlternateContent xmlns:mc="http://schemas.openxmlformats.org/markup-compatibility/2006">
              <mc:Choice xmlns:v="urn:schemas-microsoft-com:vml" Requires="v">
                <p:oleObj spid="_x0000_s26811" name="CS ChemDraw Drawing" r:id="rId5" imgW="2685288" imgH="458724" progId="ChemDraw.Document.6.0">
                  <p:embed/>
                </p:oleObj>
              </mc:Choice>
              <mc:Fallback>
                <p:oleObj name="CS ChemDraw Drawing" r:id="rId5" imgW="2685288" imgH="458724" progId="ChemDraw.Document.6.0">
                  <p:embed/>
                  <p:pic>
                    <p:nvPicPr>
                      <p:cNvPr id="47110" name="Object 10">
                        <a:extLst>
                          <a:ext uri="{FF2B5EF4-FFF2-40B4-BE49-F238E27FC236}">
                            <a16:creationId xmlns:a16="http://schemas.microsoft.com/office/drawing/2014/main" id="{F4152CF8-7FD0-4F1A-BE41-83F077ED3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8898" y="1315745"/>
                        <a:ext cx="4294203" cy="705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1">
            <a:extLst>
              <a:ext uri="{FF2B5EF4-FFF2-40B4-BE49-F238E27FC236}">
                <a16:creationId xmlns:a16="http://schemas.microsoft.com/office/drawing/2014/main" id="{91BD760D-51E8-41B4-8FAB-69B75D05857A}"/>
              </a:ext>
            </a:extLst>
          </p:cNvPr>
          <p:cNvGraphicFramePr>
            <a:graphicFrameLocks noChangeAspect="1"/>
          </p:cNvGraphicFramePr>
          <p:nvPr/>
        </p:nvGraphicFramePr>
        <p:xfrm>
          <a:off x="1633460" y="3203398"/>
          <a:ext cx="3589625" cy="566296"/>
        </p:xfrm>
        <a:graphic>
          <a:graphicData uri="http://schemas.openxmlformats.org/presentationml/2006/ole">
            <mc:AlternateContent xmlns:mc="http://schemas.openxmlformats.org/markup-compatibility/2006">
              <mc:Choice xmlns:v="urn:schemas-microsoft-com:vml" Requires="v">
                <p:oleObj spid="_x0000_s26812" name="CS ChemDraw Drawing" r:id="rId7" imgW="2795016" imgH="458724" progId="ChemDraw.Document.6.0">
                  <p:embed/>
                </p:oleObj>
              </mc:Choice>
              <mc:Fallback>
                <p:oleObj name="CS ChemDraw Drawing" r:id="rId7" imgW="2795016" imgH="458724" progId="ChemDraw.Document.6.0">
                  <p:embed/>
                  <p:pic>
                    <p:nvPicPr>
                      <p:cNvPr id="47111" name="Object 11">
                        <a:extLst>
                          <a:ext uri="{FF2B5EF4-FFF2-40B4-BE49-F238E27FC236}">
                            <a16:creationId xmlns:a16="http://schemas.microsoft.com/office/drawing/2014/main" id="{CA468A28-5A40-4F16-A32C-C3B2D6F161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3460" y="3203398"/>
                        <a:ext cx="3589625" cy="56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9370"/>
                                        </p:tgtEl>
                                        <p:attrNameLst>
                                          <p:attrName>style.visibility</p:attrName>
                                        </p:attrNameLst>
                                      </p:cBhvr>
                                      <p:to>
                                        <p:strVal val="visible"/>
                                      </p:to>
                                    </p:set>
                                    <p:animEffect transition="in" filter="slide(fromBottom)">
                                      <p:cBhvr>
                                        <p:cTn id="7" dur="500"/>
                                        <p:tgtEl>
                                          <p:spTgt spid="399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9374"/>
                                        </p:tgtEl>
                                        <p:attrNameLst>
                                          <p:attrName>style.visibility</p:attrName>
                                        </p:attrNameLst>
                                      </p:cBhvr>
                                      <p:to>
                                        <p:strVal val="visible"/>
                                      </p:to>
                                    </p:set>
                                    <p:animEffect transition="in" filter="slide(fromBottom)">
                                      <p:cBhvr>
                                        <p:cTn id="12" dur="500"/>
                                        <p:tgtEl>
                                          <p:spTgt spid="399374"/>
                                        </p:tgtEl>
                                      </p:cBhvr>
                                    </p:animEffect>
                                  </p:childTnLst>
                                </p:cTn>
                              </p:par>
                              <p:par>
                                <p:cTn id="13" presetID="12" presetClass="entr" presetSubtype="4" fill="hold" nodeType="withEffect">
                                  <p:stCondLst>
                                    <p:cond delay="0"/>
                                  </p:stCondLst>
                                  <p:childTnLst>
                                    <p:set>
                                      <p:cBhvr>
                                        <p:cTn id="14" dur="1" fill="hold">
                                          <p:stCondLst>
                                            <p:cond delay="0"/>
                                          </p:stCondLst>
                                        </p:cTn>
                                        <p:tgtEl>
                                          <p:spTgt spid="399376"/>
                                        </p:tgtEl>
                                        <p:attrNameLst>
                                          <p:attrName>style.visibility</p:attrName>
                                        </p:attrNameLst>
                                      </p:cBhvr>
                                      <p:to>
                                        <p:strVal val="visible"/>
                                      </p:to>
                                    </p:set>
                                    <p:animEffect transition="in" filter="slide(fromBottom)">
                                      <p:cBhvr>
                                        <p:cTn id="15" dur="500"/>
                                        <p:tgtEl>
                                          <p:spTgt spid="399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0" grpId="0"/>
      <p:bldP spid="3993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6">
            <a:extLst>
              <a:ext uri="{FF2B5EF4-FFF2-40B4-BE49-F238E27FC236}">
                <a16:creationId xmlns:a16="http://schemas.microsoft.com/office/drawing/2014/main" id="{3FED3476-E04D-41AE-9106-729D2032FBE8}"/>
              </a:ext>
            </a:extLst>
          </p:cNvPr>
          <p:cNvSpPr txBox="1">
            <a:spLocks noChangeArrowheads="1"/>
          </p:cNvSpPr>
          <p:nvPr/>
        </p:nvSpPr>
        <p:spPr bwMode="auto">
          <a:xfrm>
            <a:off x="571500" y="1844675"/>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b="1">
                <a:solidFill>
                  <a:srgbClr val="089CA3"/>
                </a:solidFill>
                <a:latin typeface="Times New Roman" panose="02020603050405020304" pitchFamily="18" charset="0"/>
                <a:ea typeface="黑体" panose="02010609060101010101" pitchFamily="49" charset="-122"/>
              </a:rPr>
              <a:t>反应：</a:t>
            </a:r>
          </a:p>
        </p:txBody>
      </p:sp>
      <p:graphicFrame>
        <p:nvGraphicFramePr>
          <p:cNvPr id="48131" name="Object 9">
            <a:extLst>
              <a:ext uri="{FF2B5EF4-FFF2-40B4-BE49-F238E27FC236}">
                <a16:creationId xmlns:a16="http://schemas.microsoft.com/office/drawing/2014/main" id="{0A715D52-829E-442E-B0D4-90B3A359776B}"/>
              </a:ext>
            </a:extLst>
          </p:cNvPr>
          <p:cNvGraphicFramePr>
            <a:graphicFrameLocks noChangeAspect="1"/>
          </p:cNvGraphicFramePr>
          <p:nvPr/>
        </p:nvGraphicFramePr>
        <p:xfrm>
          <a:off x="2714625" y="3778250"/>
          <a:ext cx="4929188" cy="2000250"/>
        </p:xfrm>
        <a:graphic>
          <a:graphicData uri="http://schemas.openxmlformats.org/presentationml/2006/ole">
            <mc:AlternateContent xmlns:mc="http://schemas.openxmlformats.org/markup-compatibility/2006">
              <mc:Choice xmlns:v="urn:schemas-microsoft-com:vml" Requires="v">
                <p:oleObj spid="_x0000_s83038" name="CS ChemDraw Drawing" r:id="rId3" imgW="2500884" imgH="1199388" progId="ChemDraw.Document.6.0">
                  <p:embed/>
                </p:oleObj>
              </mc:Choice>
              <mc:Fallback>
                <p:oleObj name="CS ChemDraw Drawing" r:id="rId3" imgW="2500884" imgH="1199388" progId="ChemDraw.Document.6.0">
                  <p:embed/>
                  <p:pic>
                    <p:nvPicPr>
                      <p:cNvPr id="48131" name="Object 9">
                        <a:extLst>
                          <a:ext uri="{FF2B5EF4-FFF2-40B4-BE49-F238E27FC236}">
                            <a16:creationId xmlns:a16="http://schemas.microsoft.com/office/drawing/2014/main" id="{0A715D52-829E-442E-B0D4-90B3A3597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5" y="3778250"/>
                        <a:ext cx="4929188"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圆角矩形 6">
            <a:extLst>
              <a:ext uri="{FF2B5EF4-FFF2-40B4-BE49-F238E27FC236}">
                <a16:creationId xmlns:a16="http://schemas.microsoft.com/office/drawing/2014/main" id="{38825147-8508-493F-BA0A-571F610CE684}"/>
              </a:ext>
            </a:extLst>
          </p:cNvPr>
          <p:cNvSpPr/>
          <p:nvPr/>
        </p:nvSpPr>
        <p:spPr>
          <a:xfrm>
            <a:off x="611188" y="1052513"/>
            <a:ext cx="6697116" cy="50006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600" b="1" dirty="0">
                <a:solidFill>
                  <a:schemeClr val="accent1"/>
                </a:solidFill>
                <a:latin typeface="Arial" panose="020B0604020202020204" pitchFamily="34" charset="0"/>
                <a:ea typeface="黑体" panose="02010609060101010101" pitchFamily="49" charset="-122"/>
              </a:rPr>
              <a:t>Kolbe </a:t>
            </a:r>
            <a:r>
              <a:rPr lang="zh-CN" altLang="en-US" sz="2600" b="1" dirty="0">
                <a:solidFill>
                  <a:schemeClr val="accent1"/>
                </a:solidFill>
                <a:latin typeface="Arial" panose="020B0604020202020204" pitchFamily="34" charset="0"/>
                <a:ea typeface="黑体" panose="02010609060101010101" pitchFamily="49" charset="-122"/>
              </a:rPr>
              <a:t>科尔伯反应</a:t>
            </a:r>
            <a:r>
              <a:rPr lang="zh-CN" altLang="en-US" sz="2600" dirty="0">
                <a:solidFill>
                  <a:schemeClr val="accent1"/>
                </a:solidFill>
                <a:latin typeface="Arial" panose="020B0604020202020204" pitchFamily="34" charset="0"/>
                <a:ea typeface="黑体" panose="02010609060101010101" pitchFamily="49" charset="-122"/>
              </a:rPr>
              <a:t>（</a:t>
            </a:r>
            <a:r>
              <a:rPr lang="zh-CN" altLang="en-US" sz="2600" dirty="0">
                <a:solidFill>
                  <a:srgbClr val="FF0000"/>
                </a:solidFill>
                <a:latin typeface="Arial" panose="020B0604020202020204" pitchFamily="34" charset="0"/>
                <a:ea typeface="黑体" panose="02010609060101010101" pitchFamily="49" charset="-122"/>
              </a:rPr>
              <a:t>材料</a:t>
            </a:r>
            <a:r>
              <a:rPr lang="zh-CN" altLang="en-US" sz="2600" dirty="0">
                <a:solidFill>
                  <a:schemeClr val="accent1"/>
                </a:solidFill>
                <a:latin typeface="Arial" panose="020B0604020202020204" pitchFamily="34" charset="0"/>
                <a:ea typeface="黑体" panose="02010609060101010101" pitchFamily="49" charset="-122"/>
              </a:rPr>
              <a:t>）</a:t>
            </a:r>
            <a:endParaRPr lang="en-US" altLang="zh-CN" sz="2600" b="1" dirty="0">
              <a:solidFill>
                <a:schemeClr val="accent1"/>
              </a:solidFill>
              <a:latin typeface="Arial" panose="020B0604020202020204" pitchFamily="34" charset="0"/>
              <a:ea typeface="黑体" panose="02010609060101010101" pitchFamily="49" charset="-122"/>
            </a:endParaRPr>
          </a:p>
        </p:txBody>
      </p:sp>
      <p:sp>
        <p:nvSpPr>
          <p:cNvPr id="8" name="矩形 7">
            <a:extLst>
              <a:ext uri="{FF2B5EF4-FFF2-40B4-BE49-F238E27FC236}">
                <a16:creationId xmlns:a16="http://schemas.microsoft.com/office/drawing/2014/main" id="{C76D41D1-9D5E-4599-8D78-790158B3B07F}"/>
              </a:ext>
            </a:extLst>
          </p:cNvPr>
          <p:cNvSpPr>
            <a:spLocks noChangeArrowheads="1"/>
          </p:cNvSpPr>
          <p:nvPr/>
        </p:nvSpPr>
        <p:spPr bwMode="auto">
          <a:xfrm>
            <a:off x="642938" y="3921125"/>
            <a:ext cx="2057400" cy="457200"/>
          </a:xfrm>
          <a:prstGeom prst="rect">
            <a:avLst/>
          </a:prstGeom>
          <a:noFill/>
          <a:ln>
            <a:noFill/>
          </a:ln>
        </p:spPr>
        <p:txBody>
          <a:bodyPr>
            <a:spAutoFit/>
          </a:bodyPr>
          <a:lstStyle/>
          <a:p>
            <a:pPr eaLnBrk="1" hangingPunct="1">
              <a:spcBef>
                <a:spcPct val="50000"/>
              </a:spcBef>
              <a:defRPr/>
            </a:pPr>
            <a:r>
              <a:rPr lang="zh-CN" altLang="en-US" b="1" dirty="0">
                <a:solidFill>
                  <a:schemeClr val="accent3">
                    <a:lumMod val="75000"/>
                  </a:schemeClr>
                </a:solidFill>
                <a:ea typeface="黑体" pitchFamily="2" charset="-122"/>
              </a:rPr>
              <a:t>可能历程：</a:t>
            </a:r>
          </a:p>
        </p:txBody>
      </p:sp>
      <p:graphicFrame>
        <p:nvGraphicFramePr>
          <p:cNvPr id="48134" name="Object 9">
            <a:extLst>
              <a:ext uri="{FF2B5EF4-FFF2-40B4-BE49-F238E27FC236}">
                <a16:creationId xmlns:a16="http://schemas.microsoft.com/office/drawing/2014/main" id="{03B36212-E2C1-4695-BDD6-0A3FAE1E6804}"/>
              </a:ext>
            </a:extLst>
          </p:cNvPr>
          <p:cNvGraphicFramePr>
            <a:graphicFrameLocks noChangeAspect="1"/>
          </p:cNvGraphicFramePr>
          <p:nvPr/>
        </p:nvGraphicFramePr>
        <p:xfrm>
          <a:off x="900113" y="2468563"/>
          <a:ext cx="7488237" cy="1104900"/>
        </p:xfrm>
        <a:graphic>
          <a:graphicData uri="http://schemas.openxmlformats.org/presentationml/2006/ole">
            <mc:AlternateContent xmlns:mc="http://schemas.openxmlformats.org/markup-compatibility/2006">
              <mc:Choice xmlns:v="urn:schemas-microsoft-com:vml" Requires="v">
                <p:oleObj spid="_x0000_s83039" name="CS ChemDraw Drawing" r:id="rId5" imgW="5643372" imgH="833628" progId="ChemDraw.Document.6.0">
                  <p:embed/>
                </p:oleObj>
              </mc:Choice>
              <mc:Fallback>
                <p:oleObj name="CS ChemDraw Drawing" r:id="rId5" imgW="5643372" imgH="833628" progId="ChemDraw.Document.6.0">
                  <p:embed/>
                  <p:pic>
                    <p:nvPicPr>
                      <p:cNvPr id="48134" name="Object 9">
                        <a:extLst>
                          <a:ext uri="{FF2B5EF4-FFF2-40B4-BE49-F238E27FC236}">
                            <a16:creationId xmlns:a16="http://schemas.microsoft.com/office/drawing/2014/main" id="{03B36212-E2C1-4695-BDD6-0A3FAE1E6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468563"/>
                        <a:ext cx="7488237"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5" name="Text Box 10">
            <a:extLst>
              <a:ext uri="{FF2B5EF4-FFF2-40B4-BE49-F238E27FC236}">
                <a16:creationId xmlns:a16="http://schemas.microsoft.com/office/drawing/2014/main" id="{4FCEF18D-FEB1-4702-9939-4B6181BB9826}"/>
              </a:ext>
            </a:extLst>
          </p:cNvPr>
          <p:cNvSpPr txBox="1">
            <a:spLocks noChangeArrowheads="1"/>
          </p:cNvSpPr>
          <p:nvPr/>
        </p:nvSpPr>
        <p:spPr bwMode="auto">
          <a:xfrm>
            <a:off x="5508625" y="6075363"/>
            <a:ext cx="3062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CC0000"/>
                </a:solidFill>
                <a:ea typeface="黑体" panose="02010609060101010101" pitchFamily="49" charset="-122"/>
              </a:rPr>
              <a:t>羧基自由基极易脱羧</a:t>
            </a:r>
          </a:p>
        </p:txBody>
      </p:sp>
      <p:sp>
        <p:nvSpPr>
          <p:cNvPr id="2" name="日期占位符 1">
            <a:extLst>
              <a:ext uri="{FF2B5EF4-FFF2-40B4-BE49-F238E27FC236}">
                <a16:creationId xmlns:a16="http://schemas.microsoft.com/office/drawing/2014/main" id="{3D94A261-4989-4688-B55D-482E21C09053}"/>
              </a:ext>
            </a:extLst>
          </p:cNvPr>
          <p:cNvSpPr>
            <a:spLocks noGrp="1"/>
          </p:cNvSpPr>
          <p:nvPr>
            <p:ph type="dt" sz="half" idx="10"/>
          </p:nvPr>
        </p:nvSpPr>
        <p:spPr/>
        <p:txBody>
          <a:bodyPr/>
          <a:lstStyle/>
          <a:p>
            <a:pPr>
              <a:defRPr/>
            </a:pPr>
            <a:fld id="{F23ECF0B-CA3B-4252-A795-D8408D561464}"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1FCA37CE-8F5B-4BDA-B1C4-D8BBFC9C87D8}"/>
              </a:ext>
            </a:extLst>
          </p:cNvPr>
          <p:cNvSpPr>
            <a:spLocks noGrp="1"/>
          </p:cNvSpPr>
          <p:nvPr>
            <p:ph type="sldNum" sz="quarter" idx="12"/>
          </p:nvPr>
        </p:nvSpPr>
        <p:spPr/>
        <p:txBody>
          <a:bodyPr/>
          <a:lstStyle/>
          <a:p>
            <a:pPr>
              <a:defRPr/>
            </a:pPr>
            <a:fld id="{DEBC7694-C6C0-49D6-855B-71DF6E7CB550}" type="slidenum">
              <a:rPr lang="zh-CN" altLang="en-US" smtClean="0"/>
              <a:pPr>
                <a:defRPr/>
              </a:pPr>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92">
            <a:extLst>
              <a:ext uri="{FF2B5EF4-FFF2-40B4-BE49-F238E27FC236}">
                <a16:creationId xmlns:a16="http://schemas.microsoft.com/office/drawing/2014/main" id="{EA107DCF-7A24-4618-A1DD-52A113D26B32}"/>
              </a:ext>
            </a:extLst>
          </p:cNvPr>
          <p:cNvSpPr txBox="1">
            <a:spLocks noChangeArrowheads="1"/>
          </p:cNvSpPr>
          <p:nvPr/>
        </p:nvSpPr>
        <p:spPr bwMode="auto">
          <a:xfrm>
            <a:off x="1643063" y="1340768"/>
            <a:ext cx="59753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chemeClr val="accent2"/>
                </a:solidFill>
                <a:latin typeface="Arial" panose="020B0604020202020204" pitchFamily="34" charset="0"/>
              </a:rPr>
              <a:t>Found widely distributed in nature </a:t>
            </a:r>
          </a:p>
          <a:p>
            <a:pPr eaLnBrk="1" hangingPunct="1">
              <a:spcBef>
                <a:spcPct val="50000"/>
              </a:spcBef>
            </a:pPr>
            <a:r>
              <a:rPr lang="en-US" altLang="zh-CN" b="1" dirty="0">
                <a:solidFill>
                  <a:schemeClr val="accent2"/>
                </a:solidFill>
                <a:latin typeface="Arial" panose="020B0604020202020204" pitchFamily="34" charset="0"/>
              </a:rPr>
              <a:t>especially in foodstuff</a:t>
            </a:r>
          </a:p>
        </p:txBody>
      </p:sp>
      <p:graphicFrame>
        <p:nvGraphicFramePr>
          <p:cNvPr id="19" name="Group 104">
            <a:extLst>
              <a:ext uri="{FF2B5EF4-FFF2-40B4-BE49-F238E27FC236}">
                <a16:creationId xmlns:a16="http://schemas.microsoft.com/office/drawing/2014/main" id="{AF1725A0-C32D-4CD6-9E1C-B5121C324DBD}"/>
              </a:ext>
            </a:extLst>
          </p:cNvPr>
          <p:cNvGraphicFramePr>
            <a:graphicFrameLocks noGrp="1"/>
          </p:cNvGraphicFramePr>
          <p:nvPr>
            <p:extLst>
              <p:ext uri="{D42A27DB-BD31-4B8C-83A1-F6EECF244321}">
                <p14:modId xmlns:p14="http://schemas.microsoft.com/office/powerpoint/2010/main" val="3856445383"/>
              </p:ext>
            </p:extLst>
          </p:nvPr>
        </p:nvGraphicFramePr>
        <p:xfrm>
          <a:off x="1714500" y="2555205"/>
          <a:ext cx="6500814" cy="3402013"/>
        </p:xfrm>
        <a:graphic>
          <a:graphicData uri="http://schemas.openxmlformats.org/drawingml/2006/table">
            <a:tbl>
              <a:tblPr/>
              <a:tblGrid>
                <a:gridCol w="3250407">
                  <a:extLst>
                    <a:ext uri="{9D8B030D-6E8A-4147-A177-3AD203B41FA5}">
                      <a16:colId xmlns:a16="http://schemas.microsoft.com/office/drawing/2014/main" val="20000"/>
                    </a:ext>
                  </a:extLst>
                </a:gridCol>
                <a:gridCol w="3250407">
                  <a:extLst>
                    <a:ext uri="{9D8B030D-6E8A-4147-A177-3AD203B41FA5}">
                      <a16:colId xmlns:a16="http://schemas.microsoft.com/office/drawing/2014/main" val="20001"/>
                    </a:ext>
                  </a:extLst>
                </a:gridCol>
              </a:tblGrid>
              <a:tr h="719272">
                <a:tc>
                  <a:txBody>
                    <a:bodyPr/>
                    <a:lstStyle/>
                    <a:p>
                      <a:pPr marL="0" marR="0" lvl="0" indent="0" algn="l" defTabSz="914400" rtl="0" eaLnBrk="1" fontAlgn="base" latinLnBrk="0" hangingPunct="1">
                        <a:lnSpc>
                          <a:spcPct val="100000"/>
                        </a:lnSpc>
                        <a:spcBef>
                          <a:spcPct val="30000"/>
                        </a:spcBef>
                        <a:spcAft>
                          <a:spcPct val="30000"/>
                        </a:spcAft>
                        <a:buClrTx/>
                        <a:buSzTx/>
                        <a:buFontTx/>
                        <a:buNone/>
                        <a:tabLst/>
                      </a:pPr>
                      <a:r>
                        <a:rPr kumimoji="1" lang="zh-CN" altLang="en-US" sz="2000" b="1" i="0" u="none" strike="noStrike" cap="none" normalizeH="0" baseline="0" dirty="0">
                          <a:ln>
                            <a:noFill/>
                          </a:ln>
                          <a:solidFill>
                            <a:srgbClr val="663300"/>
                          </a:solidFill>
                          <a:effectLst/>
                          <a:latin typeface="Arial" charset="0"/>
                          <a:ea typeface="宋体" pitchFamily="2" charset="-122"/>
                        </a:rPr>
                        <a:t>酸 </a:t>
                      </a:r>
                      <a:r>
                        <a:rPr kumimoji="1" lang="en-US" altLang="zh-CN" sz="2000" b="1" i="0" u="none" strike="noStrike" cap="none" normalizeH="0" baseline="0" dirty="0">
                          <a:ln>
                            <a:noFill/>
                          </a:ln>
                          <a:solidFill>
                            <a:srgbClr val="663300"/>
                          </a:solidFill>
                          <a:effectLst/>
                          <a:latin typeface="Arial" charset="0"/>
                          <a:ea typeface="宋体" pitchFamily="2" charset="-122"/>
                        </a:rPr>
                        <a:t>Acids</a:t>
                      </a:r>
                    </a:p>
                  </a:txBody>
                  <a:tcPr marL="90000" marR="90000" marT="46809" marB="4680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30000"/>
                        </a:spcAft>
                        <a:buClrTx/>
                        <a:buSzTx/>
                        <a:buFontTx/>
                        <a:buNone/>
                        <a:tabLst/>
                      </a:pPr>
                      <a:r>
                        <a:rPr kumimoji="1" lang="zh-CN" altLang="en-US" sz="2000" b="1" i="0" u="none" strike="noStrike" cap="none" normalizeH="0" baseline="0" dirty="0">
                          <a:ln>
                            <a:noFill/>
                          </a:ln>
                          <a:solidFill>
                            <a:srgbClr val="663300"/>
                          </a:solidFill>
                          <a:effectLst/>
                          <a:latin typeface="Arial" charset="0"/>
                          <a:ea typeface="宋体" pitchFamily="2" charset="-122"/>
                        </a:rPr>
                        <a:t>来源 </a:t>
                      </a:r>
                      <a:r>
                        <a:rPr kumimoji="1" lang="en-US" altLang="zh-CN" sz="2000" b="1" i="0" u="none" strike="noStrike" cap="none" normalizeH="0" baseline="0" dirty="0">
                          <a:ln>
                            <a:noFill/>
                          </a:ln>
                          <a:solidFill>
                            <a:srgbClr val="663300"/>
                          </a:solidFill>
                          <a:effectLst/>
                          <a:latin typeface="Arial" charset="0"/>
                          <a:ea typeface="宋体" pitchFamily="2" charset="-122"/>
                        </a:rPr>
                        <a:t>Source</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酒石酸</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Tartaric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葡萄 </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Grapes</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柠檬酸</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Citric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柠檬</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Lemons</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苹果酸 </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err="1">
                          <a:ln>
                            <a:noFill/>
                          </a:ln>
                          <a:solidFill>
                            <a:schemeClr val="accent2"/>
                          </a:solidFill>
                          <a:effectLst/>
                          <a:latin typeface="Arial" charset="0"/>
                          <a:ea typeface="宋体" pitchFamily="2" charset="-122"/>
                        </a:rPr>
                        <a:t>Malic</a:t>
                      </a:r>
                      <a:r>
                        <a:rPr kumimoji="1" lang="en-US" altLang="zh-CN" sz="2000" b="1" i="0" u="none" strike="noStrike" cap="none" normalizeH="0" baseline="0" dirty="0">
                          <a:ln>
                            <a:noFill/>
                          </a:ln>
                          <a:solidFill>
                            <a:schemeClr val="accent2"/>
                          </a:solidFill>
                          <a:effectLst/>
                          <a:latin typeface="Arial" charset="0"/>
                          <a:ea typeface="宋体" pitchFamily="2" charset="-122"/>
                        </a:rPr>
                        <a:t>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苹果</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Apples, </a:t>
                      </a:r>
                      <a:r>
                        <a:rPr kumimoji="1" lang="zh-CN" altLang="en-US" sz="2000" b="1" i="0" u="none" strike="noStrike" cap="none" normalizeH="0" baseline="0" dirty="0">
                          <a:ln>
                            <a:noFill/>
                          </a:ln>
                          <a:solidFill>
                            <a:schemeClr val="accent2"/>
                          </a:solidFill>
                          <a:effectLst/>
                          <a:latin typeface="黑体" pitchFamily="2" charset="-122"/>
                          <a:ea typeface="黑体" pitchFamily="2" charset="-122"/>
                        </a:rPr>
                        <a:t>梨</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 Pears</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乙酸  </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err="1">
                          <a:ln>
                            <a:noFill/>
                          </a:ln>
                          <a:solidFill>
                            <a:schemeClr val="accent2"/>
                          </a:solidFill>
                          <a:effectLst/>
                          <a:latin typeface="Arial" charset="0"/>
                          <a:ea typeface="宋体" pitchFamily="2" charset="-122"/>
                        </a:rPr>
                        <a:t>Ethanoic</a:t>
                      </a:r>
                      <a:r>
                        <a:rPr kumimoji="1" lang="en-US" altLang="zh-CN" sz="2000" b="1" i="0" u="none" strike="noStrike" cap="none" normalizeH="0" baseline="0" dirty="0">
                          <a:ln>
                            <a:noFill/>
                          </a:ln>
                          <a:solidFill>
                            <a:schemeClr val="accent2"/>
                          </a:solidFill>
                          <a:effectLst/>
                          <a:latin typeface="Arial" charset="0"/>
                          <a:ea typeface="宋体" pitchFamily="2" charset="-122"/>
                        </a:rPr>
                        <a:t>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 醋   </a:t>
                      </a:r>
                      <a:r>
                        <a:rPr kumimoji="1" lang="en-US" altLang="zh-CN" sz="2000" b="1" i="0" u="none" strike="noStrike" cap="none" normalizeH="0" baseline="0" dirty="0">
                          <a:ln>
                            <a:noFill/>
                          </a:ln>
                          <a:solidFill>
                            <a:schemeClr val="accent2"/>
                          </a:solidFill>
                          <a:effectLst/>
                          <a:latin typeface="Arial" charset="0"/>
                          <a:ea typeface="宋体" pitchFamily="2" charset="-122"/>
                        </a:rPr>
                        <a:t>Vinegar</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11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甲酸 </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err="1">
                          <a:ln>
                            <a:noFill/>
                          </a:ln>
                          <a:solidFill>
                            <a:schemeClr val="accent2"/>
                          </a:solidFill>
                          <a:effectLst/>
                          <a:latin typeface="Arial" charset="0"/>
                          <a:ea typeface="宋体" pitchFamily="2" charset="-122"/>
                        </a:rPr>
                        <a:t>Methanoic</a:t>
                      </a:r>
                      <a:r>
                        <a:rPr kumimoji="1" lang="en-US" altLang="zh-CN" sz="2000" b="1" i="0" u="none" strike="noStrike" cap="none" normalizeH="0" baseline="0" dirty="0">
                          <a:ln>
                            <a:noFill/>
                          </a:ln>
                          <a:solidFill>
                            <a:schemeClr val="accent2"/>
                          </a:solidFill>
                          <a:effectLst/>
                          <a:latin typeface="Arial" charset="0"/>
                          <a:ea typeface="宋体" pitchFamily="2" charset="-122"/>
                        </a:rPr>
                        <a:t>                        (Formic)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蚂蚁和蜜蜂的叮咬</a:t>
                      </a:r>
                      <a:endParaRPr kumimoji="1" lang="en-US" altLang="zh-CN" sz="2000" b="1" i="0" u="none" strike="noStrike" cap="none" normalizeH="0" baseline="0" dirty="0">
                        <a:ln>
                          <a:noFill/>
                        </a:ln>
                        <a:solidFill>
                          <a:schemeClr val="accent2"/>
                        </a:solidFill>
                        <a:effectLst/>
                        <a:latin typeface="黑体" pitchFamily="2" charset="-122"/>
                        <a:ea typeface="黑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accent2"/>
                          </a:solidFill>
                          <a:effectLst/>
                          <a:latin typeface="Arial" charset="0"/>
                          <a:ea typeface="宋体" pitchFamily="2" charset="-122"/>
                        </a:rPr>
                        <a:t>Ant bites and bee stings</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3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丁酸</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err="1">
                          <a:ln>
                            <a:noFill/>
                          </a:ln>
                          <a:solidFill>
                            <a:schemeClr val="accent2"/>
                          </a:solidFill>
                          <a:effectLst/>
                          <a:latin typeface="Arial" charset="0"/>
                          <a:ea typeface="宋体" pitchFamily="2" charset="-122"/>
                        </a:rPr>
                        <a:t>Butanoic</a:t>
                      </a:r>
                      <a:r>
                        <a:rPr kumimoji="1" lang="en-US" altLang="zh-CN" sz="2000" b="1" i="0" u="none" strike="noStrike" cap="none" normalizeH="0" baseline="0" dirty="0">
                          <a:ln>
                            <a:noFill/>
                          </a:ln>
                          <a:solidFill>
                            <a:schemeClr val="accent2"/>
                          </a:solidFill>
                          <a:effectLst/>
                          <a:latin typeface="Arial" charset="0"/>
                          <a:ea typeface="宋体" pitchFamily="2" charset="-122"/>
                        </a:rPr>
                        <a:t> Acid</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accent2"/>
                          </a:solidFill>
                          <a:effectLst/>
                          <a:latin typeface="黑体" pitchFamily="2" charset="-122"/>
                          <a:ea typeface="黑体" pitchFamily="2" charset="-122"/>
                        </a:rPr>
                        <a:t>汗液</a:t>
                      </a:r>
                      <a:r>
                        <a:rPr kumimoji="1" lang="zh-CN" altLang="en-US" sz="2000" b="1" i="0" u="none" strike="noStrike" cap="none" normalizeH="0" baseline="0" dirty="0">
                          <a:ln>
                            <a:noFill/>
                          </a:ln>
                          <a:solidFill>
                            <a:schemeClr val="accent2"/>
                          </a:solidFill>
                          <a:effectLst/>
                          <a:latin typeface="Arial" charset="0"/>
                          <a:ea typeface="宋体" pitchFamily="2" charset="-122"/>
                        </a:rPr>
                        <a:t> </a:t>
                      </a:r>
                      <a:r>
                        <a:rPr kumimoji="1" lang="en-US" altLang="zh-CN" sz="2000" b="1" i="0" u="none" strike="noStrike" cap="none" normalizeH="0" baseline="0" dirty="0">
                          <a:ln>
                            <a:noFill/>
                          </a:ln>
                          <a:solidFill>
                            <a:schemeClr val="accent2"/>
                          </a:solidFill>
                          <a:effectLst/>
                          <a:latin typeface="Arial" charset="0"/>
                          <a:ea typeface="宋体" pitchFamily="2" charset="-122"/>
                        </a:rPr>
                        <a:t>Sweat (body </a:t>
                      </a:r>
                      <a:r>
                        <a:rPr kumimoji="1" lang="en-US" altLang="zh-CN" sz="2000" b="1" i="0" u="none" strike="noStrike" cap="none" normalizeH="0" baseline="0" dirty="0" err="1">
                          <a:ln>
                            <a:noFill/>
                          </a:ln>
                          <a:solidFill>
                            <a:schemeClr val="accent2"/>
                          </a:solidFill>
                          <a:effectLst/>
                          <a:latin typeface="Arial" charset="0"/>
                          <a:ea typeface="宋体" pitchFamily="2" charset="-122"/>
                        </a:rPr>
                        <a:t>odour</a:t>
                      </a:r>
                      <a:r>
                        <a:rPr kumimoji="1" lang="en-US" altLang="zh-CN" sz="2000" b="1" i="0" u="none" strike="noStrike" cap="none" normalizeH="0" baseline="0" dirty="0">
                          <a:ln>
                            <a:noFill/>
                          </a:ln>
                          <a:solidFill>
                            <a:schemeClr val="accent2"/>
                          </a:solidFill>
                          <a:effectLst/>
                          <a:latin typeface="Arial" charset="0"/>
                          <a:ea typeface="宋体" pitchFamily="2" charset="-122"/>
                        </a:rPr>
                        <a:t>)</a:t>
                      </a:r>
                    </a:p>
                  </a:txBody>
                  <a:tcPr marT="45729" marB="4572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5">
            <a:extLst>
              <a:ext uri="{FF2B5EF4-FFF2-40B4-BE49-F238E27FC236}">
                <a16:creationId xmlns:a16="http://schemas.microsoft.com/office/drawing/2014/main" id="{09EF7353-F479-4A5C-8545-C83919443082}"/>
              </a:ext>
            </a:extLst>
          </p:cNvPr>
          <p:cNvGrpSpPr>
            <a:grpSpLocks/>
          </p:cNvGrpSpPr>
          <p:nvPr/>
        </p:nvGrpSpPr>
        <p:grpSpPr bwMode="auto">
          <a:xfrm>
            <a:off x="539750" y="2205038"/>
            <a:ext cx="8021638" cy="566737"/>
            <a:chOff x="1258888" y="1196975"/>
            <a:chExt cx="7147685" cy="537611"/>
          </a:xfrm>
        </p:grpSpPr>
        <p:sp>
          <p:nvSpPr>
            <p:cNvPr id="49159" name="Text Box 5">
              <a:extLst>
                <a:ext uri="{FF2B5EF4-FFF2-40B4-BE49-F238E27FC236}">
                  <a16:creationId xmlns:a16="http://schemas.microsoft.com/office/drawing/2014/main" id="{B081E4D3-8BD6-48A8-8156-50A0203A0E6D}"/>
                </a:ext>
              </a:extLst>
            </p:cNvPr>
            <p:cNvSpPr txBox="1">
              <a:spLocks noChangeArrowheads="1"/>
            </p:cNvSpPr>
            <p:nvPr/>
          </p:nvSpPr>
          <p:spPr bwMode="auto">
            <a:xfrm>
              <a:off x="1258888" y="1196975"/>
              <a:ext cx="3672153" cy="43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b="1">
                  <a:solidFill>
                    <a:srgbClr val="089CA3"/>
                  </a:solidFill>
                  <a:latin typeface="Times New Roman" panose="02020603050405020304" pitchFamily="18" charset="0"/>
                  <a:ea typeface="黑体" panose="02010609060101010101" pitchFamily="49" charset="-122"/>
                </a:rPr>
                <a:t>反应：</a:t>
              </a:r>
            </a:p>
          </p:txBody>
        </p:sp>
        <p:graphicFrame>
          <p:nvGraphicFramePr>
            <p:cNvPr id="49160" name="Object 6">
              <a:extLst>
                <a:ext uri="{FF2B5EF4-FFF2-40B4-BE49-F238E27FC236}">
                  <a16:creationId xmlns:a16="http://schemas.microsoft.com/office/drawing/2014/main" id="{A52967A6-956A-4461-A897-255135CD654B}"/>
                </a:ext>
              </a:extLst>
            </p:cNvPr>
            <p:cNvGraphicFramePr>
              <a:graphicFrameLocks noChangeAspect="1"/>
            </p:cNvGraphicFramePr>
            <p:nvPr/>
          </p:nvGraphicFramePr>
          <p:xfrm>
            <a:off x="2468325" y="1264686"/>
            <a:ext cx="5938248" cy="469900"/>
          </p:xfrm>
          <a:graphic>
            <a:graphicData uri="http://schemas.openxmlformats.org/presentationml/2006/ole">
              <mc:AlternateContent xmlns:mc="http://schemas.openxmlformats.org/markup-compatibility/2006">
                <mc:Choice xmlns:v="urn:schemas-microsoft-com:vml" Requires="v">
                  <p:oleObj spid="_x0000_s84062" name="CS ChemDraw Drawing" r:id="rId3" imgW="3534156" imgH="268224" progId="ChemDraw.Document.6.0">
                    <p:embed/>
                  </p:oleObj>
                </mc:Choice>
                <mc:Fallback>
                  <p:oleObj name="CS ChemDraw Drawing" r:id="rId3" imgW="3534156" imgH="268224" progId="ChemDraw.Document.6.0">
                    <p:embed/>
                    <p:pic>
                      <p:nvPicPr>
                        <p:cNvPr id="49160" name="Object 6">
                          <a:extLst>
                            <a:ext uri="{FF2B5EF4-FFF2-40B4-BE49-F238E27FC236}">
                              <a16:creationId xmlns:a16="http://schemas.microsoft.com/office/drawing/2014/main" id="{A52967A6-956A-4461-A897-255135CD6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325" y="1264686"/>
                          <a:ext cx="593824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9155" name="Object 7">
            <a:extLst>
              <a:ext uri="{FF2B5EF4-FFF2-40B4-BE49-F238E27FC236}">
                <a16:creationId xmlns:a16="http://schemas.microsoft.com/office/drawing/2014/main" id="{D9170DEC-7BA5-47CD-A6EF-B3D273780A97}"/>
              </a:ext>
            </a:extLst>
          </p:cNvPr>
          <p:cNvGraphicFramePr>
            <a:graphicFrameLocks noChangeAspect="1"/>
          </p:cNvGraphicFramePr>
          <p:nvPr/>
        </p:nvGraphicFramePr>
        <p:xfrm>
          <a:off x="2325688" y="3605213"/>
          <a:ext cx="5976937" cy="2344737"/>
        </p:xfrm>
        <a:graphic>
          <a:graphicData uri="http://schemas.openxmlformats.org/presentationml/2006/ole">
            <mc:AlternateContent xmlns:mc="http://schemas.openxmlformats.org/markup-compatibility/2006">
              <mc:Choice xmlns:v="urn:schemas-microsoft-com:vml" Requires="v">
                <p:oleObj spid="_x0000_s84063" name="CS ChemDraw Drawing" r:id="rId5" imgW="3383280" imgH="1327404" progId="ChemDraw.Document.6.0">
                  <p:embed/>
                </p:oleObj>
              </mc:Choice>
              <mc:Fallback>
                <p:oleObj name="CS ChemDraw Drawing" r:id="rId5" imgW="3383280" imgH="1327404" progId="ChemDraw.Document.6.0">
                  <p:embed/>
                  <p:pic>
                    <p:nvPicPr>
                      <p:cNvPr id="49155" name="Object 7">
                        <a:extLst>
                          <a:ext uri="{FF2B5EF4-FFF2-40B4-BE49-F238E27FC236}">
                            <a16:creationId xmlns:a16="http://schemas.microsoft.com/office/drawing/2014/main" id="{D9170DEC-7BA5-47CD-A6EF-B3D273780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5688" y="3605213"/>
                        <a:ext cx="5976937"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圆角矩形 7">
            <a:extLst>
              <a:ext uri="{FF2B5EF4-FFF2-40B4-BE49-F238E27FC236}">
                <a16:creationId xmlns:a16="http://schemas.microsoft.com/office/drawing/2014/main" id="{B765FAF1-9DD8-4420-BCEF-5455EFF80DB8}"/>
              </a:ext>
            </a:extLst>
          </p:cNvPr>
          <p:cNvSpPr/>
          <p:nvPr/>
        </p:nvSpPr>
        <p:spPr>
          <a:xfrm>
            <a:off x="611188" y="1052513"/>
            <a:ext cx="3355975" cy="50006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defRPr/>
            </a:pPr>
            <a:r>
              <a:rPr lang="en-US" altLang="zh-CN" sz="2600" b="1">
                <a:solidFill>
                  <a:schemeClr val="accent1"/>
                </a:solidFill>
                <a:latin typeface="Arial" panose="020B0604020202020204" pitchFamily="34" charset="0"/>
                <a:ea typeface="黑体" panose="02010609060101010101" pitchFamily="49" charset="-122"/>
              </a:rPr>
              <a:t>Hunsdiecker </a:t>
            </a:r>
            <a:r>
              <a:rPr lang="zh-CN" altLang="en-US" sz="2600" b="1">
                <a:solidFill>
                  <a:schemeClr val="accent1"/>
                </a:solidFill>
                <a:latin typeface="Arial" panose="020B0604020202020204" pitchFamily="34" charset="0"/>
                <a:ea typeface="黑体" panose="02010609060101010101" pitchFamily="49" charset="-122"/>
              </a:rPr>
              <a:t>反应</a:t>
            </a:r>
            <a:endParaRPr lang="en-US" altLang="zh-CN" sz="2600" b="1">
              <a:solidFill>
                <a:schemeClr val="accent1"/>
              </a:solidFill>
              <a:latin typeface="Arial" panose="020B0604020202020204" pitchFamily="34" charset="0"/>
              <a:ea typeface="黑体" panose="02010609060101010101" pitchFamily="49" charset="-122"/>
            </a:endParaRPr>
          </a:p>
        </p:txBody>
      </p:sp>
      <p:sp>
        <p:nvSpPr>
          <p:cNvPr id="9" name="矩形 8">
            <a:extLst>
              <a:ext uri="{FF2B5EF4-FFF2-40B4-BE49-F238E27FC236}">
                <a16:creationId xmlns:a16="http://schemas.microsoft.com/office/drawing/2014/main" id="{86EA5916-B7AD-4BD0-B12C-1414EFE16404}"/>
              </a:ext>
            </a:extLst>
          </p:cNvPr>
          <p:cNvSpPr>
            <a:spLocks noChangeArrowheads="1"/>
          </p:cNvSpPr>
          <p:nvPr/>
        </p:nvSpPr>
        <p:spPr bwMode="auto">
          <a:xfrm>
            <a:off x="539750" y="3533775"/>
            <a:ext cx="3063875" cy="457200"/>
          </a:xfrm>
          <a:prstGeom prst="rect">
            <a:avLst/>
          </a:prstGeom>
          <a:noFill/>
          <a:ln>
            <a:noFill/>
          </a:ln>
        </p:spPr>
        <p:txBody>
          <a:bodyPr>
            <a:spAutoFit/>
          </a:bodyPr>
          <a:lstStyle/>
          <a:p>
            <a:pPr eaLnBrk="1" hangingPunct="1">
              <a:spcBef>
                <a:spcPct val="50000"/>
              </a:spcBef>
              <a:defRPr/>
            </a:pPr>
            <a:r>
              <a:rPr lang="zh-CN" altLang="en-US" b="1" dirty="0">
                <a:solidFill>
                  <a:schemeClr val="accent3">
                    <a:lumMod val="75000"/>
                  </a:schemeClr>
                </a:solidFill>
                <a:ea typeface="黑体" pitchFamily="2" charset="-122"/>
              </a:rPr>
              <a:t>可能历程：</a:t>
            </a:r>
          </a:p>
        </p:txBody>
      </p:sp>
      <p:sp>
        <p:nvSpPr>
          <p:cNvPr id="49158" name="Text Box 9">
            <a:extLst>
              <a:ext uri="{FF2B5EF4-FFF2-40B4-BE49-F238E27FC236}">
                <a16:creationId xmlns:a16="http://schemas.microsoft.com/office/drawing/2014/main" id="{827C3F7A-F13D-4DC1-BB1D-E5C1F3CB6AC1}"/>
              </a:ext>
            </a:extLst>
          </p:cNvPr>
          <p:cNvSpPr txBox="1">
            <a:spLocks noChangeArrowheads="1"/>
          </p:cNvSpPr>
          <p:nvPr/>
        </p:nvSpPr>
        <p:spPr bwMode="auto">
          <a:xfrm>
            <a:off x="4643438" y="2852738"/>
            <a:ext cx="295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a:solidFill>
                  <a:srgbClr val="CC0000"/>
                </a:solidFill>
                <a:ea typeface="黑体" panose="02010609060101010101" pitchFamily="49" charset="-122"/>
              </a:rPr>
              <a:t>合成少一个碳的卤代烷</a:t>
            </a:r>
          </a:p>
        </p:txBody>
      </p:sp>
      <p:sp>
        <p:nvSpPr>
          <p:cNvPr id="2" name="日期占位符 1">
            <a:extLst>
              <a:ext uri="{FF2B5EF4-FFF2-40B4-BE49-F238E27FC236}">
                <a16:creationId xmlns:a16="http://schemas.microsoft.com/office/drawing/2014/main" id="{E2B0F00D-9702-48DB-8C15-96442FF7E473}"/>
              </a:ext>
            </a:extLst>
          </p:cNvPr>
          <p:cNvSpPr>
            <a:spLocks noGrp="1"/>
          </p:cNvSpPr>
          <p:nvPr>
            <p:ph type="dt" sz="half" idx="10"/>
          </p:nvPr>
        </p:nvSpPr>
        <p:spPr/>
        <p:txBody>
          <a:bodyPr/>
          <a:lstStyle/>
          <a:p>
            <a:pPr>
              <a:defRPr/>
            </a:pPr>
            <a:fld id="{E72B5375-2D27-42A5-AD1D-0EAF2787E741}"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4B268DD7-C789-4142-AF57-109618AEB1AE}"/>
              </a:ext>
            </a:extLst>
          </p:cNvPr>
          <p:cNvSpPr>
            <a:spLocks noGrp="1"/>
          </p:cNvSpPr>
          <p:nvPr>
            <p:ph type="sldNum" sz="quarter" idx="12"/>
          </p:nvPr>
        </p:nvSpPr>
        <p:spPr/>
        <p:txBody>
          <a:bodyPr/>
          <a:lstStyle/>
          <a:p>
            <a:pPr>
              <a:defRPr/>
            </a:pPr>
            <a:fld id="{DEBC7694-C6C0-49D6-855B-71DF6E7CB550}" type="slidenum">
              <a:rPr lang="zh-CN" altLang="en-US" smtClean="0"/>
              <a:pPr>
                <a:defRPr/>
              </a:pPr>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EB7D258-A38A-4DCD-9A9E-09DE24EB6901}"/>
              </a:ext>
            </a:extLst>
          </p:cNvPr>
          <p:cNvSpPr>
            <a:spLocks noGrp="1"/>
          </p:cNvSpPr>
          <p:nvPr>
            <p:ph type="dt" sz="quarter" idx="10"/>
          </p:nvPr>
        </p:nvSpPr>
        <p:spPr/>
        <p:txBody>
          <a:bodyPr/>
          <a:lstStyle/>
          <a:p>
            <a:pPr>
              <a:defRPr/>
            </a:pPr>
            <a:fld id="{612F4E06-4C27-4B3C-8655-E55BC45C88A2}"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98C26E86-0C0C-4456-8D0F-8CAC4CBD53C4}"/>
              </a:ext>
            </a:extLst>
          </p:cNvPr>
          <p:cNvSpPr>
            <a:spLocks noGrp="1"/>
          </p:cNvSpPr>
          <p:nvPr>
            <p:ph type="sldNum" sz="quarter" idx="12"/>
          </p:nvPr>
        </p:nvSpPr>
        <p:spPr/>
        <p:txBody>
          <a:bodyPr/>
          <a:lstStyle/>
          <a:p>
            <a:pPr>
              <a:defRPr/>
            </a:pPr>
            <a:fld id="{819BE114-1C91-4608-92FC-9E70C046F820}" type="slidenum">
              <a:rPr lang="en-US" altLang="zh-CN"/>
              <a:pPr>
                <a:defRPr/>
              </a:pPr>
              <a:t>31</a:t>
            </a:fld>
            <a:endParaRPr lang="en-US" altLang="zh-CN"/>
          </a:p>
        </p:txBody>
      </p:sp>
      <p:sp>
        <p:nvSpPr>
          <p:cNvPr id="403458" name="Rectangle 2">
            <a:extLst>
              <a:ext uri="{FF2B5EF4-FFF2-40B4-BE49-F238E27FC236}">
                <a16:creationId xmlns:a16="http://schemas.microsoft.com/office/drawing/2014/main" id="{C95B3488-CCC2-468A-82DB-1EB23D0DD766}"/>
              </a:ext>
            </a:extLst>
          </p:cNvPr>
          <p:cNvSpPr>
            <a:spLocks noChangeArrowheads="1"/>
          </p:cNvSpPr>
          <p:nvPr/>
        </p:nvSpPr>
        <p:spPr bwMode="auto">
          <a:xfrm>
            <a:off x="533400" y="685800"/>
            <a:ext cx="7999413" cy="1200329"/>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000" dirty="0">
                <a:latin typeface="Times New Roman" panose="02020603050405020304" pitchFamily="18" charset="0"/>
                <a:ea typeface="宋体" panose="02010600030101010101" pitchFamily="2" charset="-122"/>
              </a:rPr>
              <a:t>         </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脂肪族羧酸的</a:t>
            </a:r>
            <a:r>
              <a:rPr lang="en-US" altLang="zh-CN" sz="2400" i="1" dirty="0">
                <a:solidFill>
                  <a:srgbClr val="000000"/>
                </a:solidFill>
                <a:latin typeface="Arial" panose="020B0604020202020204" pitchFamily="34" charset="0"/>
                <a:ea typeface="楷体" panose="02010609060101010101" pitchFamily="49" charset="-122"/>
                <a:cs typeface="Arial" panose="020B0604020202020204" pitchFamily="34" charset="0"/>
              </a:rPr>
              <a:t>α</a:t>
            </a:r>
            <a:r>
              <a:rPr lang="en-US" altLang="zh-CN" sz="2400" dirty="0">
                <a:solidFill>
                  <a:srgbClr val="000000"/>
                </a:solidFill>
                <a:latin typeface="Arial" panose="020B0604020202020204" pitchFamily="34" charset="0"/>
                <a:ea typeface="楷体" panose="02010609060101010101" pitchFamily="49" charset="-122"/>
                <a:cs typeface="Arial" panose="020B0604020202020204" pitchFamily="34" charset="0"/>
              </a:rPr>
              <a:t>- </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氢原子也可被卤原子取代，但其反应</a:t>
            </a:r>
            <a:r>
              <a:rPr lang="zh-CN" altLang="en-US" sz="2400" dirty="0">
                <a:solidFill>
                  <a:schemeClr val="hlink"/>
                </a:solidFill>
                <a:latin typeface="Arial" panose="020B0604020202020204" pitchFamily="34" charset="0"/>
                <a:ea typeface="楷体" panose="02010609060101010101" pitchFamily="49" charset="-122"/>
                <a:cs typeface="Arial" panose="020B0604020202020204" pitchFamily="34" charset="0"/>
              </a:rPr>
              <a:t>活性要比醛、酮低</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的多，通常要在</a:t>
            </a:r>
            <a:r>
              <a:rPr lang="zh-CN" altLang="en-US" sz="2400" dirty="0">
                <a:solidFill>
                  <a:schemeClr val="hlink"/>
                </a:solidFill>
                <a:latin typeface="Arial" panose="020B0604020202020204" pitchFamily="34" charset="0"/>
                <a:ea typeface="楷体" panose="02010609060101010101" pitchFamily="49" charset="-122"/>
                <a:cs typeface="Arial" panose="020B0604020202020204" pitchFamily="34" charset="0"/>
              </a:rPr>
              <a:t>少量红磷、三卤化磷等催化剂</a:t>
            </a:r>
            <a:r>
              <a:rPr lang="zh-CN" altLang="en-US" sz="2400" dirty="0">
                <a:solidFill>
                  <a:srgbClr val="000000"/>
                </a:solidFill>
                <a:latin typeface="Arial" panose="020B0604020202020204" pitchFamily="34" charset="0"/>
                <a:ea typeface="楷体" panose="02010609060101010101" pitchFamily="49" charset="-122"/>
                <a:cs typeface="Arial" panose="020B0604020202020204" pitchFamily="34" charset="0"/>
              </a:rPr>
              <a:t>存在下方可进行。</a:t>
            </a:r>
          </a:p>
        </p:txBody>
      </p:sp>
      <p:sp>
        <p:nvSpPr>
          <p:cNvPr id="403468" name="Rectangle 12">
            <a:extLst>
              <a:ext uri="{FF2B5EF4-FFF2-40B4-BE49-F238E27FC236}">
                <a16:creationId xmlns:a16="http://schemas.microsoft.com/office/drawing/2014/main" id="{0D84A620-BD37-40B1-BA09-02874FAC86AB}"/>
              </a:ext>
            </a:extLst>
          </p:cNvPr>
          <p:cNvSpPr>
            <a:spLocks noChangeArrowheads="1"/>
          </p:cNvSpPr>
          <p:nvPr/>
        </p:nvSpPr>
        <p:spPr bwMode="auto">
          <a:xfrm>
            <a:off x="533400" y="227013"/>
            <a:ext cx="35337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4</a:t>
            </a:r>
            <a:r>
              <a:rPr kumimoji="0" lang="zh-CN" altLang="en-US" sz="2400">
                <a:latin typeface="Arial" panose="020B0604020202020204" pitchFamily="34" charset="0"/>
                <a:ea typeface="楷体" panose="02010609060101010101" pitchFamily="49" charset="-122"/>
                <a:cs typeface="Arial" panose="020B0604020202020204" pitchFamily="34" charset="0"/>
              </a:rPr>
              <a:t>、</a:t>
            </a:r>
            <a:r>
              <a:rPr kumimoji="0" lang="en-US" altLang="zh-CN" sz="2400">
                <a:latin typeface="Arial" panose="020B0604020202020204" pitchFamily="34" charset="0"/>
                <a:ea typeface="楷体" panose="02010609060101010101" pitchFamily="49" charset="-122"/>
                <a:cs typeface="Arial" panose="020B0604020202020204" pitchFamily="34" charset="0"/>
              </a:rPr>
              <a:t>α-H</a:t>
            </a:r>
            <a:r>
              <a:rPr kumimoji="0" lang="zh-CN" altLang="en-US" sz="2400">
                <a:latin typeface="Arial" panose="020B0604020202020204" pitchFamily="34" charset="0"/>
                <a:ea typeface="楷体" panose="02010609060101010101" pitchFamily="49" charset="-122"/>
                <a:cs typeface="Arial" panose="020B0604020202020204" pitchFamily="34" charset="0"/>
              </a:rPr>
              <a:t>的卤代反应</a:t>
            </a:r>
          </a:p>
        </p:txBody>
      </p:sp>
      <p:graphicFrame>
        <p:nvGraphicFramePr>
          <p:cNvPr id="403469" name="Object 13">
            <a:extLst>
              <a:ext uri="{FF2B5EF4-FFF2-40B4-BE49-F238E27FC236}">
                <a16:creationId xmlns:a16="http://schemas.microsoft.com/office/drawing/2014/main" id="{C4CAE99C-7B37-46FB-B309-C27AB38DEC84}"/>
              </a:ext>
            </a:extLst>
          </p:cNvPr>
          <p:cNvGraphicFramePr>
            <a:graphicFrameLocks noChangeAspect="1"/>
          </p:cNvGraphicFramePr>
          <p:nvPr>
            <p:extLst>
              <p:ext uri="{D42A27DB-BD31-4B8C-83A1-F6EECF244321}">
                <p14:modId xmlns:p14="http://schemas.microsoft.com/office/powerpoint/2010/main" val="926009574"/>
              </p:ext>
            </p:extLst>
          </p:nvPr>
        </p:nvGraphicFramePr>
        <p:xfrm>
          <a:off x="1454150" y="1989138"/>
          <a:ext cx="6235700" cy="1003300"/>
        </p:xfrm>
        <a:graphic>
          <a:graphicData uri="http://schemas.openxmlformats.org/presentationml/2006/ole">
            <mc:AlternateContent xmlns:mc="http://schemas.openxmlformats.org/markup-compatibility/2006">
              <mc:Choice xmlns:v="urn:schemas-microsoft-com:vml" Requires="v">
                <p:oleObj spid="_x0000_s27796" name="CS ChemDraw Drawing" r:id="rId3" imgW="4568479" imgH="735569" progId="ChemDraw.Document.6.0">
                  <p:embed/>
                </p:oleObj>
              </mc:Choice>
              <mc:Fallback>
                <p:oleObj name="CS ChemDraw Drawing" r:id="rId3" imgW="4568479" imgH="735569" progId="ChemDraw.Document.6.0">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50" y="1989138"/>
                        <a:ext cx="6235700" cy="1003300"/>
                      </a:xfrm>
                      <a:prstGeom prst="rect">
                        <a:avLst/>
                      </a:prstGeom>
                      <a:noFill/>
                      <a:ln>
                        <a:noFill/>
                      </a:ln>
                      <a:effectLst/>
                    </p:spPr>
                  </p:pic>
                </p:oleObj>
              </mc:Fallback>
            </mc:AlternateContent>
          </a:graphicData>
        </a:graphic>
      </p:graphicFrame>
      <p:sp>
        <p:nvSpPr>
          <p:cNvPr id="14" name="Text Box 6">
            <a:extLst>
              <a:ext uri="{FF2B5EF4-FFF2-40B4-BE49-F238E27FC236}">
                <a16:creationId xmlns:a16="http://schemas.microsoft.com/office/drawing/2014/main" id="{B7E6FB66-7088-4879-9405-4F7F0174CEAD}"/>
              </a:ext>
            </a:extLst>
          </p:cNvPr>
          <p:cNvSpPr txBox="1">
            <a:spLocks noChangeArrowheads="1"/>
          </p:cNvSpPr>
          <p:nvPr/>
        </p:nvSpPr>
        <p:spPr bwMode="auto">
          <a:xfrm>
            <a:off x="684213" y="3068960"/>
            <a:ext cx="58324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200" b="1">
                <a:solidFill>
                  <a:schemeClr val="accent2"/>
                </a:solidFill>
                <a:latin typeface="Arial" panose="020B0604020202020204" pitchFamily="34" charset="0"/>
                <a:ea typeface="黑体" panose="02010609060101010101" pitchFamily="49" charset="-122"/>
              </a:rPr>
              <a:t>PBr</a:t>
            </a:r>
            <a:r>
              <a:rPr lang="en-US" altLang="zh-CN" sz="2200" b="1" baseline="-25000">
                <a:solidFill>
                  <a:schemeClr val="accent2"/>
                </a:solidFill>
                <a:latin typeface="Arial" panose="020B0604020202020204" pitchFamily="34" charset="0"/>
                <a:ea typeface="黑体" panose="02010609060101010101" pitchFamily="49" charset="-122"/>
              </a:rPr>
              <a:t>3</a:t>
            </a:r>
            <a:r>
              <a:rPr lang="zh-CN" altLang="en-US" sz="2200" b="1">
                <a:solidFill>
                  <a:schemeClr val="accent2"/>
                </a:solidFill>
                <a:latin typeface="Arial" panose="020B0604020202020204" pitchFamily="34" charset="0"/>
                <a:ea typeface="黑体" panose="02010609060101010101" pitchFamily="49" charset="-122"/>
              </a:rPr>
              <a:t>之作用：使小部分羧酸转变为酰卤</a:t>
            </a:r>
          </a:p>
        </p:txBody>
      </p:sp>
      <p:graphicFrame>
        <p:nvGraphicFramePr>
          <p:cNvPr id="15" name="Object 9">
            <a:extLst>
              <a:ext uri="{FF2B5EF4-FFF2-40B4-BE49-F238E27FC236}">
                <a16:creationId xmlns:a16="http://schemas.microsoft.com/office/drawing/2014/main" id="{EB46DAD3-8E64-4306-865D-7B45F1CA20DE}"/>
              </a:ext>
            </a:extLst>
          </p:cNvPr>
          <p:cNvGraphicFramePr>
            <a:graphicFrameLocks noChangeAspect="1"/>
          </p:cNvGraphicFramePr>
          <p:nvPr>
            <p:extLst>
              <p:ext uri="{D42A27DB-BD31-4B8C-83A1-F6EECF244321}">
                <p14:modId xmlns:p14="http://schemas.microsoft.com/office/powerpoint/2010/main" val="1583702782"/>
              </p:ext>
            </p:extLst>
          </p:nvPr>
        </p:nvGraphicFramePr>
        <p:xfrm>
          <a:off x="1331913" y="3694435"/>
          <a:ext cx="7416800" cy="2752725"/>
        </p:xfrm>
        <a:graphic>
          <a:graphicData uri="http://schemas.openxmlformats.org/presentationml/2006/ole">
            <mc:AlternateContent xmlns:mc="http://schemas.openxmlformats.org/markup-compatibility/2006">
              <mc:Choice xmlns:v="urn:schemas-microsoft-com:vml" Requires="v">
                <p:oleObj spid="_x0000_s27797" name="CS ChemDraw Drawing" r:id="rId5" imgW="5163312" imgH="1918716" progId="ChemDraw.Document.6.0">
                  <p:embed/>
                </p:oleObj>
              </mc:Choice>
              <mc:Fallback>
                <p:oleObj name="CS ChemDraw Drawing" r:id="rId5" imgW="5163312" imgH="1918716" progId="ChemDraw.Document.6.0">
                  <p:embed/>
                  <p:pic>
                    <p:nvPicPr>
                      <p:cNvPr id="52230" name="Object 9">
                        <a:extLst>
                          <a:ext uri="{FF2B5EF4-FFF2-40B4-BE49-F238E27FC236}">
                            <a16:creationId xmlns:a16="http://schemas.microsoft.com/office/drawing/2014/main" id="{DAD921A9-F471-48F8-882A-E18504424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694435"/>
                        <a:ext cx="74168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7">
            <a:extLst>
              <a:ext uri="{FF2B5EF4-FFF2-40B4-BE49-F238E27FC236}">
                <a16:creationId xmlns:a16="http://schemas.microsoft.com/office/drawing/2014/main" id="{678905E2-F8FC-4703-A582-743A626A955F}"/>
              </a:ext>
            </a:extLst>
          </p:cNvPr>
          <p:cNvSpPr txBox="1">
            <a:spLocks noChangeArrowheads="1"/>
          </p:cNvSpPr>
          <p:nvPr/>
        </p:nvSpPr>
        <p:spPr bwMode="auto">
          <a:xfrm>
            <a:off x="6228184" y="3429000"/>
            <a:ext cx="2857500" cy="755015"/>
          </a:xfrm>
          <a:prstGeom prst="rect">
            <a:avLst/>
          </a:prstGeom>
          <a:noFill/>
          <a:ln>
            <a:noFill/>
          </a:ln>
          <a:extLst>
            <a:ext uri="{909E8E84-426E-40DD-AFC4-6F175D3DCCD1}">
              <a14:hiddenFill xmlns:a14="http://schemas.microsoft.com/office/drawing/2010/main">
                <a:solidFill>
                  <a:srgbClr val="FF0000">
                    <a:alpha val="14902"/>
                  </a:srgbClr>
                </a:solidFill>
              </a14:hiddenFill>
            </a:ext>
            <a:ext uri="{91240B29-F687-4F45-9708-019B960494DF}">
              <a14:hiddenLine xmlns:a14="http://schemas.microsoft.com/office/drawing/2010/main" w="9525">
                <a:solidFill>
                  <a:srgbClr val="FF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5000"/>
              </a:lnSpc>
              <a:spcBef>
                <a:spcPct val="0"/>
              </a:spcBef>
              <a:buFontTx/>
              <a:buNone/>
            </a:pPr>
            <a:r>
              <a:rPr lang="zh-CN" altLang="en-US" sz="2000" b="1" dirty="0">
                <a:solidFill>
                  <a:srgbClr val="FF0000"/>
                </a:solidFill>
                <a:latin typeface="黑体" panose="02010609060101010101" pitchFamily="49" charset="-122"/>
                <a:ea typeface="黑体" panose="02010609060101010101" pitchFamily="49" charset="-122"/>
              </a:rPr>
              <a:t>羧基可以使 </a:t>
            </a:r>
            <a:r>
              <a:rPr lang="en-US" altLang="zh-CN" sz="2000" b="1" dirty="0">
                <a:solidFill>
                  <a:srgbClr val="FF0000"/>
                </a:solidFill>
                <a:latin typeface="黑体" panose="02010609060101010101" pitchFamily="49" charset="-122"/>
                <a:ea typeface="黑体" panose="02010609060101010101" pitchFamily="49" charset="-122"/>
                <a:sym typeface="Symbol" panose="05050102010706020507" pitchFamily="18" charset="2"/>
              </a:rPr>
              <a:t>-H </a:t>
            </a:r>
            <a:r>
              <a:rPr lang="zh-CN" altLang="en-US" sz="2000" b="1" dirty="0">
                <a:solidFill>
                  <a:srgbClr val="FF0000"/>
                </a:solidFill>
                <a:latin typeface="黑体" panose="02010609060101010101" pitchFamily="49" charset="-122"/>
                <a:ea typeface="黑体" panose="02010609060101010101" pitchFamily="49" charset="-122"/>
              </a:rPr>
              <a:t>活化，但致活作用比羰基小</a:t>
            </a:r>
            <a:endParaRPr lang="en-US" altLang="zh-CN" sz="2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3468"/>
                                        </p:tgtEl>
                                        <p:attrNameLst>
                                          <p:attrName>style.visibility</p:attrName>
                                        </p:attrNameLst>
                                      </p:cBhvr>
                                      <p:to>
                                        <p:strVal val="visible"/>
                                      </p:to>
                                    </p:set>
                                    <p:animEffect transition="in" filter="slide(fromBottom)">
                                      <p:cBhvr>
                                        <p:cTn id="7" dur="500"/>
                                        <p:tgtEl>
                                          <p:spTgt spid="403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03458"/>
                                        </p:tgtEl>
                                        <p:attrNameLst>
                                          <p:attrName>style.visibility</p:attrName>
                                        </p:attrNameLst>
                                      </p:cBhvr>
                                      <p:to>
                                        <p:strVal val="visible"/>
                                      </p:to>
                                    </p:set>
                                    <p:animEffect transition="in" filter="slide(fromBottom)">
                                      <p:cBhvr>
                                        <p:cTn id="12" dur="500"/>
                                        <p:tgtEl>
                                          <p:spTgt spid="403458"/>
                                        </p:tgtEl>
                                      </p:cBhvr>
                                    </p:animEffect>
                                  </p:childTnLst>
                                </p:cTn>
                              </p:par>
                              <p:par>
                                <p:cTn id="13" presetID="12" presetClass="entr" presetSubtype="4" fill="hold" nodeType="withEffect">
                                  <p:stCondLst>
                                    <p:cond delay="0"/>
                                  </p:stCondLst>
                                  <p:childTnLst>
                                    <p:set>
                                      <p:cBhvr>
                                        <p:cTn id="14" dur="1" fill="hold">
                                          <p:stCondLst>
                                            <p:cond delay="0"/>
                                          </p:stCondLst>
                                        </p:cTn>
                                        <p:tgtEl>
                                          <p:spTgt spid="403469"/>
                                        </p:tgtEl>
                                        <p:attrNameLst>
                                          <p:attrName>style.visibility</p:attrName>
                                        </p:attrNameLst>
                                      </p:cBhvr>
                                      <p:to>
                                        <p:strVal val="visible"/>
                                      </p:to>
                                    </p:set>
                                    <p:animEffect transition="in" filter="slide(fromBottom)">
                                      <p:cBhvr>
                                        <p:cTn id="15" dur="500"/>
                                        <p:tgtEl>
                                          <p:spTgt spid="403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8" grpId="0"/>
      <p:bldP spid="4034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2BFB2A-A0A5-451C-B976-3F2B3B265E29}"/>
              </a:ext>
            </a:extLst>
          </p:cNvPr>
          <p:cNvSpPr>
            <a:spLocks noGrp="1"/>
          </p:cNvSpPr>
          <p:nvPr>
            <p:ph type="dt" sz="half" idx="10"/>
          </p:nvPr>
        </p:nvSpPr>
        <p:spPr/>
        <p:txBody>
          <a:bodyPr/>
          <a:lstStyle/>
          <a:p>
            <a:pPr>
              <a:defRPr/>
            </a:pPr>
            <a:fld id="{08AC6130-2966-461F-A6D5-A97E92B337F8}"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3C76CFA6-8326-43A2-A930-39579891E5E6}"/>
              </a:ext>
            </a:extLst>
          </p:cNvPr>
          <p:cNvSpPr>
            <a:spLocks noGrp="1"/>
          </p:cNvSpPr>
          <p:nvPr>
            <p:ph type="sldNum" sz="quarter" idx="12"/>
          </p:nvPr>
        </p:nvSpPr>
        <p:spPr/>
        <p:txBody>
          <a:bodyPr/>
          <a:lstStyle/>
          <a:p>
            <a:pPr>
              <a:defRPr/>
            </a:pPr>
            <a:fld id="{DEBC7694-C6C0-49D6-855B-71DF6E7CB550}" type="slidenum">
              <a:rPr lang="zh-CN" altLang="en-US" smtClean="0"/>
              <a:pPr>
                <a:defRPr/>
              </a:pPr>
              <a:t>32</a:t>
            </a:fld>
            <a:endParaRPr lang="zh-CN" altLang="en-US"/>
          </a:p>
        </p:txBody>
      </p:sp>
      <p:sp>
        <p:nvSpPr>
          <p:cNvPr id="4" name="Rectangle 5">
            <a:extLst>
              <a:ext uri="{FF2B5EF4-FFF2-40B4-BE49-F238E27FC236}">
                <a16:creationId xmlns:a16="http://schemas.microsoft.com/office/drawing/2014/main" id="{F9A49060-B9CB-4B44-8553-8A03C9DDFC0B}"/>
              </a:ext>
            </a:extLst>
          </p:cNvPr>
          <p:cNvSpPr>
            <a:spLocks noChangeArrowheads="1"/>
          </p:cNvSpPr>
          <p:nvPr/>
        </p:nvSpPr>
        <p:spPr bwMode="auto">
          <a:xfrm>
            <a:off x="0" y="2780928"/>
            <a:ext cx="86868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76225">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en-US" altLang="zh-CN" sz="2400" dirty="0">
                <a:solidFill>
                  <a:srgbClr val="008000"/>
                </a:solidFill>
                <a:latin typeface="Arial" panose="020B0604020202020204" pitchFamily="34" charset="0"/>
                <a:ea typeface="楷体" panose="02010609060101010101" pitchFamily="49" charset="-122"/>
                <a:cs typeface="Arial" panose="020B0604020202020204" pitchFamily="34" charset="0"/>
              </a:rPr>
              <a:t>α-</a:t>
            </a:r>
            <a:r>
              <a:rPr lang="zh-CN" altLang="en-US" sz="2400" dirty="0">
                <a:solidFill>
                  <a:srgbClr val="008000"/>
                </a:solidFill>
                <a:latin typeface="Arial" panose="020B0604020202020204" pitchFamily="34" charset="0"/>
                <a:ea typeface="楷体" panose="02010609060101010101" pitchFamily="49" charset="-122"/>
                <a:cs typeface="Arial" panose="020B0604020202020204" pitchFamily="34" charset="0"/>
              </a:rPr>
              <a:t>卤代酸很活泼，可以进行亲核取代反应和消除反应。如：</a:t>
            </a:r>
          </a:p>
        </p:txBody>
      </p:sp>
      <p:graphicFrame>
        <p:nvGraphicFramePr>
          <p:cNvPr id="5" name="Object 15">
            <a:extLst>
              <a:ext uri="{FF2B5EF4-FFF2-40B4-BE49-F238E27FC236}">
                <a16:creationId xmlns:a16="http://schemas.microsoft.com/office/drawing/2014/main" id="{C89F6963-12E0-4196-B32E-7AB36AF334FF}"/>
              </a:ext>
            </a:extLst>
          </p:cNvPr>
          <p:cNvGraphicFramePr>
            <a:graphicFrameLocks noChangeAspect="1"/>
          </p:cNvGraphicFramePr>
          <p:nvPr>
            <p:extLst>
              <p:ext uri="{D42A27DB-BD31-4B8C-83A1-F6EECF244321}">
                <p14:modId xmlns:p14="http://schemas.microsoft.com/office/powerpoint/2010/main" val="3522767972"/>
              </p:ext>
            </p:extLst>
          </p:nvPr>
        </p:nvGraphicFramePr>
        <p:xfrm>
          <a:off x="755650" y="3632944"/>
          <a:ext cx="7848600" cy="1092200"/>
        </p:xfrm>
        <a:graphic>
          <a:graphicData uri="http://schemas.openxmlformats.org/presentationml/2006/ole">
            <mc:AlternateContent xmlns:mc="http://schemas.openxmlformats.org/markup-compatibility/2006">
              <mc:Choice xmlns:v="urn:schemas-microsoft-com:vml" Requires="v">
                <p:oleObj spid="_x0000_s85126" name="CS ChemDraw Drawing" r:id="rId3" imgW="6296911" imgH="875934" progId="ChemDraw.Document.6.0">
                  <p:embed/>
                </p:oleObj>
              </mc:Choice>
              <mc:Fallback>
                <p:oleObj name="CS ChemDraw Drawing" r:id="rId3" imgW="6296911" imgH="875934" progId="ChemDraw.Document.6.0">
                  <p:embed/>
                  <p:pic>
                    <p:nvPicPr>
                      <p:cNvPr id="403471" name="Object 15">
                        <a:extLst>
                          <a:ext uri="{FF2B5EF4-FFF2-40B4-BE49-F238E27FC236}">
                            <a16:creationId xmlns:a16="http://schemas.microsoft.com/office/drawing/2014/main" id="{15B747DF-7906-4A89-834F-F7CC12A09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632944"/>
                        <a:ext cx="7848600" cy="1092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a:extLst>
              <a:ext uri="{FF2B5EF4-FFF2-40B4-BE49-F238E27FC236}">
                <a16:creationId xmlns:a16="http://schemas.microsoft.com/office/drawing/2014/main" id="{D5C9D548-42A5-47F7-BE2A-E7D199A49067}"/>
              </a:ext>
            </a:extLst>
          </p:cNvPr>
          <p:cNvGraphicFramePr>
            <a:graphicFrameLocks noChangeAspect="1"/>
          </p:cNvGraphicFramePr>
          <p:nvPr>
            <p:extLst>
              <p:ext uri="{D42A27DB-BD31-4B8C-83A1-F6EECF244321}">
                <p14:modId xmlns:p14="http://schemas.microsoft.com/office/powerpoint/2010/main" val="1999631895"/>
              </p:ext>
            </p:extLst>
          </p:nvPr>
        </p:nvGraphicFramePr>
        <p:xfrm>
          <a:off x="971550" y="5123656"/>
          <a:ext cx="5040313" cy="609600"/>
        </p:xfrm>
        <a:graphic>
          <a:graphicData uri="http://schemas.openxmlformats.org/presentationml/2006/ole">
            <mc:AlternateContent xmlns:mc="http://schemas.openxmlformats.org/markup-compatibility/2006">
              <mc:Choice xmlns:v="urn:schemas-microsoft-com:vml" Requires="v">
                <p:oleObj spid="_x0000_s85127" name="CS ChemDraw Drawing" r:id="rId5" imgW="3890388" imgH="470494" progId="ChemDraw.Document.6.0">
                  <p:embed/>
                </p:oleObj>
              </mc:Choice>
              <mc:Fallback>
                <p:oleObj name="CS ChemDraw Drawing" r:id="rId5" imgW="3890388" imgH="470494" progId="ChemDraw.Document.6.0">
                  <p:embed/>
                  <p:pic>
                    <p:nvPicPr>
                      <p:cNvPr id="403472" name="Object 16">
                        <a:extLst>
                          <a:ext uri="{FF2B5EF4-FFF2-40B4-BE49-F238E27FC236}">
                            <a16:creationId xmlns:a16="http://schemas.microsoft.com/office/drawing/2014/main" id="{B669DB61-D13E-4DF2-8216-8A1F8ABCD1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5123656"/>
                        <a:ext cx="5040313" cy="6096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10">
            <a:extLst>
              <a:ext uri="{FF2B5EF4-FFF2-40B4-BE49-F238E27FC236}">
                <a16:creationId xmlns:a16="http://schemas.microsoft.com/office/drawing/2014/main" id="{6D5C0EF2-C425-47D3-94F8-638BD4B045E6}"/>
              </a:ext>
            </a:extLst>
          </p:cNvPr>
          <p:cNvSpPr>
            <a:spLocks noChangeArrowheads="1"/>
          </p:cNvSpPr>
          <p:nvPr/>
        </p:nvSpPr>
        <p:spPr bwMode="auto">
          <a:xfrm>
            <a:off x="381000" y="692696"/>
            <a:ext cx="51054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solidFill>
                  <a:srgbClr val="008000"/>
                </a:solidFill>
                <a:latin typeface="Times New Roman" panose="02020603050405020304" pitchFamily="18" charset="0"/>
                <a:ea typeface="楷体" panose="02010609060101010101" pitchFamily="49" charset="-122"/>
                <a:cs typeface="Arial" panose="020B0604020202020204" pitchFamily="34" charset="0"/>
              </a:rPr>
              <a:t>控制条件，反应可停留在一取代阶段。</a:t>
            </a:r>
          </a:p>
        </p:txBody>
      </p:sp>
      <p:graphicFrame>
        <p:nvGraphicFramePr>
          <p:cNvPr id="8" name="Object 14">
            <a:extLst>
              <a:ext uri="{FF2B5EF4-FFF2-40B4-BE49-F238E27FC236}">
                <a16:creationId xmlns:a16="http://schemas.microsoft.com/office/drawing/2014/main" id="{86613EB8-26C6-4D4D-90FD-4736B99B2B4C}"/>
              </a:ext>
            </a:extLst>
          </p:cNvPr>
          <p:cNvGraphicFramePr>
            <a:graphicFrameLocks noChangeAspect="1"/>
          </p:cNvGraphicFramePr>
          <p:nvPr>
            <p:extLst>
              <p:ext uri="{D42A27DB-BD31-4B8C-83A1-F6EECF244321}">
                <p14:modId xmlns:p14="http://schemas.microsoft.com/office/powerpoint/2010/main" val="3318272513"/>
              </p:ext>
            </p:extLst>
          </p:nvPr>
        </p:nvGraphicFramePr>
        <p:xfrm>
          <a:off x="1331913" y="1560339"/>
          <a:ext cx="6551612" cy="644525"/>
        </p:xfrm>
        <a:graphic>
          <a:graphicData uri="http://schemas.openxmlformats.org/presentationml/2006/ole">
            <mc:AlternateContent xmlns:mc="http://schemas.openxmlformats.org/markup-compatibility/2006">
              <mc:Choice xmlns:v="urn:schemas-microsoft-com:vml" Requires="v">
                <p:oleObj spid="_x0000_s85128" name="CS ChemDraw Drawing" r:id="rId7" imgW="5545395" imgH="546615" progId="ChemDraw.Document.6.0">
                  <p:embed/>
                </p:oleObj>
              </mc:Choice>
              <mc:Fallback>
                <p:oleObj name="CS ChemDraw Drawing" r:id="rId7" imgW="5545395" imgH="546615" progId="ChemDraw.Document.6.0">
                  <p:embed/>
                  <p:pic>
                    <p:nvPicPr>
                      <p:cNvPr id="403470" name="Object 14">
                        <a:extLst>
                          <a:ext uri="{FF2B5EF4-FFF2-40B4-BE49-F238E27FC236}">
                            <a16:creationId xmlns:a16="http://schemas.microsoft.com/office/drawing/2014/main" id="{D7BCE127-E618-45F7-8E41-3F4E444EF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1560339"/>
                        <a:ext cx="6551612" cy="6445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1455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Bottom)">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lide(fromBottom)">
                                      <p:cBhvr>
                                        <p:cTn id="20" dur="500"/>
                                        <p:tgtEl>
                                          <p:spTgt spid="7"/>
                                        </p:tgtEl>
                                      </p:cBhvr>
                                    </p:animEffect>
                                  </p:childTnLst>
                                </p:cTn>
                              </p:par>
                              <p:par>
                                <p:cTn id="21" presetID="1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组合 8">
            <a:extLst>
              <a:ext uri="{FF2B5EF4-FFF2-40B4-BE49-F238E27FC236}">
                <a16:creationId xmlns:a16="http://schemas.microsoft.com/office/drawing/2014/main" id="{BAF85000-49D6-4EC0-AAD5-B3CD956C791A}"/>
              </a:ext>
            </a:extLst>
          </p:cNvPr>
          <p:cNvGrpSpPr>
            <a:grpSpLocks/>
          </p:cNvGrpSpPr>
          <p:nvPr/>
        </p:nvGrpSpPr>
        <p:grpSpPr bwMode="auto">
          <a:xfrm>
            <a:off x="827088" y="1785938"/>
            <a:ext cx="7391400" cy="4387850"/>
            <a:chOff x="1116013" y="1268413"/>
            <a:chExt cx="7632700" cy="4984147"/>
          </a:xfrm>
        </p:grpSpPr>
        <p:graphicFrame>
          <p:nvGraphicFramePr>
            <p:cNvPr id="51204" name="Object 6">
              <a:extLst>
                <a:ext uri="{FF2B5EF4-FFF2-40B4-BE49-F238E27FC236}">
                  <a16:creationId xmlns:a16="http://schemas.microsoft.com/office/drawing/2014/main" id="{A561CB05-0674-4807-ACB2-EE364870DD1B}"/>
                </a:ext>
              </a:extLst>
            </p:cNvPr>
            <p:cNvGraphicFramePr>
              <a:graphicFrameLocks noChangeAspect="1"/>
            </p:cNvGraphicFramePr>
            <p:nvPr/>
          </p:nvGraphicFramePr>
          <p:xfrm>
            <a:off x="1116013" y="1268413"/>
            <a:ext cx="2447925" cy="850900"/>
          </p:xfrm>
          <a:graphic>
            <a:graphicData uri="http://schemas.openxmlformats.org/presentationml/2006/ole">
              <mc:AlternateContent xmlns:mc="http://schemas.openxmlformats.org/markup-compatibility/2006">
                <mc:Choice xmlns:v="urn:schemas-microsoft-com:vml" Requires="v">
                  <p:oleObj spid="_x0000_s86190" name="CS ChemDraw Drawing" r:id="rId3" imgW="1909572" imgH="664464" progId="ChemDraw.Document.6.0">
                    <p:embed/>
                  </p:oleObj>
                </mc:Choice>
                <mc:Fallback>
                  <p:oleObj name="CS ChemDraw Drawing" r:id="rId3" imgW="1909572" imgH="664464" progId="ChemDraw.Document.6.0">
                    <p:embed/>
                    <p:pic>
                      <p:nvPicPr>
                        <p:cNvPr id="51204" name="Object 6">
                          <a:extLst>
                            <a:ext uri="{FF2B5EF4-FFF2-40B4-BE49-F238E27FC236}">
                              <a16:creationId xmlns:a16="http://schemas.microsoft.com/office/drawing/2014/main" id="{A561CB05-0674-4807-ACB2-EE364870D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268413"/>
                          <a:ext cx="2447925"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5" name="Text Box 7">
              <a:extLst>
                <a:ext uri="{FF2B5EF4-FFF2-40B4-BE49-F238E27FC236}">
                  <a16:creationId xmlns:a16="http://schemas.microsoft.com/office/drawing/2014/main" id="{01C236FD-7CB4-44F2-ABDA-BC965FBE713B}"/>
                </a:ext>
              </a:extLst>
            </p:cNvPr>
            <p:cNvSpPr txBox="1">
              <a:spLocks noChangeArrowheads="1"/>
            </p:cNvSpPr>
            <p:nvPr/>
          </p:nvSpPr>
          <p:spPr bwMode="auto">
            <a:xfrm>
              <a:off x="1619286" y="2276422"/>
              <a:ext cx="2158992" cy="14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a:solidFill>
                    <a:srgbClr val="663300"/>
                  </a:solidFill>
                  <a:latin typeface="Times New Roman" panose="02020603050405020304" pitchFamily="18" charset="0"/>
                  <a:ea typeface="黑体" panose="02010609060101010101" pitchFamily="49" charset="-122"/>
                </a:rPr>
                <a:t>方法一：</a:t>
              </a:r>
            </a:p>
            <a:p>
              <a:pPr eaLnBrk="1" hangingPunct="1">
                <a:lnSpc>
                  <a:spcPct val="100000"/>
                </a:lnSpc>
                <a:spcBef>
                  <a:spcPct val="50000"/>
                </a:spcBef>
                <a:buFontTx/>
                <a:buNone/>
              </a:pPr>
              <a:endParaRPr lang="zh-CN" altLang="en-US" sz="2000">
                <a:solidFill>
                  <a:srgbClr val="663300"/>
                </a:solidFill>
                <a:latin typeface="Times New Roman" panose="02020603050405020304" pitchFamily="18" charset="0"/>
                <a:ea typeface="黑体" panose="02010609060101010101" pitchFamily="49" charset="-122"/>
              </a:endParaRPr>
            </a:p>
            <a:p>
              <a:pPr eaLnBrk="1" hangingPunct="1">
                <a:lnSpc>
                  <a:spcPct val="100000"/>
                </a:lnSpc>
                <a:spcBef>
                  <a:spcPct val="50000"/>
                </a:spcBef>
                <a:buFontTx/>
                <a:buNone/>
              </a:pPr>
              <a:r>
                <a:rPr lang="zh-CN" altLang="en-US" sz="2000">
                  <a:solidFill>
                    <a:srgbClr val="663300"/>
                  </a:solidFill>
                  <a:latin typeface="Times New Roman" panose="02020603050405020304" pitchFamily="18" charset="0"/>
                  <a:ea typeface="黑体" panose="02010609060101010101" pitchFamily="49" charset="-122"/>
                </a:rPr>
                <a:t>方法二：</a:t>
              </a:r>
            </a:p>
          </p:txBody>
        </p:sp>
        <p:graphicFrame>
          <p:nvGraphicFramePr>
            <p:cNvPr id="51206" name="Object 8">
              <a:extLst>
                <a:ext uri="{FF2B5EF4-FFF2-40B4-BE49-F238E27FC236}">
                  <a16:creationId xmlns:a16="http://schemas.microsoft.com/office/drawing/2014/main" id="{A4371823-62E6-42B1-A8F2-25CFE5ADCFBD}"/>
                </a:ext>
              </a:extLst>
            </p:cNvPr>
            <p:cNvGraphicFramePr>
              <a:graphicFrameLocks noChangeAspect="1"/>
            </p:cNvGraphicFramePr>
            <p:nvPr/>
          </p:nvGraphicFramePr>
          <p:xfrm>
            <a:off x="2771775" y="2563813"/>
            <a:ext cx="5905500" cy="384175"/>
          </p:xfrm>
          <a:graphic>
            <a:graphicData uri="http://schemas.openxmlformats.org/presentationml/2006/ole">
              <mc:AlternateContent xmlns:mc="http://schemas.openxmlformats.org/markup-compatibility/2006">
                <mc:Choice xmlns:v="urn:schemas-microsoft-com:vml" Requires="v">
                  <p:oleObj spid="_x0000_s86191" name="CS ChemDraw Drawing" r:id="rId5" imgW="3785616" imgH="246888" progId="ChemDraw.Document.6.0">
                    <p:embed/>
                  </p:oleObj>
                </mc:Choice>
                <mc:Fallback>
                  <p:oleObj name="CS ChemDraw Drawing" r:id="rId5" imgW="3785616" imgH="246888" progId="ChemDraw.Document.6.0">
                    <p:embed/>
                    <p:pic>
                      <p:nvPicPr>
                        <p:cNvPr id="51206" name="Object 8">
                          <a:extLst>
                            <a:ext uri="{FF2B5EF4-FFF2-40B4-BE49-F238E27FC236}">
                              <a16:creationId xmlns:a16="http://schemas.microsoft.com/office/drawing/2014/main" id="{A4371823-62E6-42B1-A8F2-25CFE5ADCF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563813"/>
                          <a:ext cx="590550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7" name="Object 9">
              <a:extLst>
                <a:ext uri="{FF2B5EF4-FFF2-40B4-BE49-F238E27FC236}">
                  <a16:creationId xmlns:a16="http://schemas.microsoft.com/office/drawing/2014/main" id="{DEF3DA6F-5232-4660-84FF-A1BEE309324C}"/>
                </a:ext>
              </a:extLst>
            </p:cNvPr>
            <p:cNvGraphicFramePr>
              <a:graphicFrameLocks noChangeAspect="1"/>
            </p:cNvGraphicFramePr>
            <p:nvPr/>
          </p:nvGraphicFramePr>
          <p:xfrm>
            <a:off x="2411413" y="3860800"/>
            <a:ext cx="6337300" cy="1209675"/>
          </p:xfrm>
          <a:graphic>
            <a:graphicData uri="http://schemas.openxmlformats.org/presentationml/2006/ole">
              <mc:AlternateContent xmlns:mc="http://schemas.openxmlformats.org/markup-compatibility/2006">
                <mc:Choice xmlns:v="urn:schemas-microsoft-com:vml" Requires="v">
                  <p:oleObj spid="_x0000_s86192" name="CS ChemDraw Drawing" r:id="rId7" imgW="4399788" imgH="841248" progId="ChemDraw.Document.6.0">
                    <p:embed/>
                  </p:oleObj>
                </mc:Choice>
                <mc:Fallback>
                  <p:oleObj name="CS ChemDraw Drawing" r:id="rId7" imgW="4399788" imgH="841248" progId="ChemDraw.Document.6.0">
                    <p:embed/>
                    <p:pic>
                      <p:nvPicPr>
                        <p:cNvPr id="51207" name="Object 9">
                          <a:extLst>
                            <a:ext uri="{FF2B5EF4-FFF2-40B4-BE49-F238E27FC236}">
                              <a16:creationId xmlns:a16="http://schemas.microsoft.com/office/drawing/2014/main" id="{DEF3DA6F-5232-4660-84FF-A1BEE30932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3860800"/>
                          <a:ext cx="6337300"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10">
              <a:extLst>
                <a:ext uri="{FF2B5EF4-FFF2-40B4-BE49-F238E27FC236}">
                  <a16:creationId xmlns:a16="http://schemas.microsoft.com/office/drawing/2014/main" id="{FFC2473B-35AD-4F9A-AD54-4A2112320400}"/>
                </a:ext>
              </a:extLst>
            </p:cNvPr>
            <p:cNvGraphicFramePr>
              <a:graphicFrameLocks noChangeAspect="1"/>
            </p:cNvGraphicFramePr>
            <p:nvPr/>
          </p:nvGraphicFramePr>
          <p:xfrm>
            <a:off x="1331913" y="5157788"/>
            <a:ext cx="2879725" cy="989012"/>
          </p:xfrm>
          <a:graphic>
            <a:graphicData uri="http://schemas.openxmlformats.org/presentationml/2006/ole">
              <mc:AlternateContent xmlns:mc="http://schemas.openxmlformats.org/markup-compatibility/2006">
                <mc:Choice xmlns:v="urn:schemas-microsoft-com:vml" Requires="v">
                  <p:oleObj spid="_x0000_s86193" name="CS ChemDraw Drawing" r:id="rId9" imgW="2098548" imgH="720852" progId="ChemDraw.Document.6.0">
                    <p:embed/>
                  </p:oleObj>
                </mc:Choice>
                <mc:Fallback>
                  <p:oleObj name="CS ChemDraw Drawing" r:id="rId9" imgW="2098548" imgH="720852" progId="ChemDraw.Document.6.0">
                    <p:embed/>
                    <p:pic>
                      <p:nvPicPr>
                        <p:cNvPr id="51208" name="Object 10">
                          <a:extLst>
                            <a:ext uri="{FF2B5EF4-FFF2-40B4-BE49-F238E27FC236}">
                              <a16:creationId xmlns:a16="http://schemas.microsoft.com/office/drawing/2014/main" id="{FFC2473B-35AD-4F9A-AD54-4A21123204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5157788"/>
                          <a:ext cx="2879725"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9" name="Text Box 11">
              <a:extLst>
                <a:ext uri="{FF2B5EF4-FFF2-40B4-BE49-F238E27FC236}">
                  <a16:creationId xmlns:a16="http://schemas.microsoft.com/office/drawing/2014/main" id="{6C40C9CF-5C7E-4DBE-AF7C-FDAA50C2A2C7}"/>
                </a:ext>
              </a:extLst>
            </p:cNvPr>
            <p:cNvSpPr txBox="1">
              <a:spLocks noChangeArrowheads="1"/>
            </p:cNvSpPr>
            <p:nvPr/>
          </p:nvSpPr>
          <p:spPr bwMode="auto">
            <a:xfrm>
              <a:off x="5004493" y="5733228"/>
              <a:ext cx="1511459" cy="51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b="1">
                  <a:latin typeface="Arial Narrow" panose="020B0606020202030204" pitchFamily="34" charset="0"/>
                  <a:ea typeface="宋体" panose="02010600030101010101" pitchFamily="2" charset="-122"/>
                </a:rPr>
                <a:t>LiAlH</a:t>
              </a:r>
              <a:r>
                <a:rPr lang="en-US" altLang="zh-CN" sz="2400" b="1" baseline="-25000">
                  <a:latin typeface="Arial Narrow" panose="020B0606020202030204" pitchFamily="34" charset="0"/>
                  <a:ea typeface="宋体" panose="02010600030101010101" pitchFamily="2" charset="-122"/>
                </a:rPr>
                <a:t>4</a:t>
              </a:r>
            </a:p>
          </p:txBody>
        </p:sp>
      </p:grpSp>
      <p:sp>
        <p:nvSpPr>
          <p:cNvPr id="10" name="Rectangle 7">
            <a:extLst>
              <a:ext uri="{FF2B5EF4-FFF2-40B4-BE49-F238E27FC236}">
                <a16:creationId xmlns:a16="http://schemas.microsoft.com/office/drawing/2014/main" id="{4181F9BC-EB0A-4941-B059-4BC9C8509860}"/>
              </a:ext>
            </a:extLst>
          </p:cNvPr>
          <p:cNvSpPr>
            <a:spLocks noChangeArrowheads="1"/>
          </p:cNvSpPr>
          <p:nvPr/>
        </p:nvSpPr>
        <p:spPr bwMode="auto">
          <a:xfrm>
            <a:off x="323850" y="404813"/>
            <a:ext cx="273526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5</a:t>
            </a:r>
            <a:r>
              <a:rPr lang="zh-CN" altLang="en-US" sz="2400" dirty="0">
                <a:latin typeface="Arial" panose="020B0604020202020204" pitchFamily="34" charset="0"/>
                <a:ea typeface="楷体" panose="02010609060101010101" pitchFamily="49" charset="-122"/>
                <a:cs typeface="Arial" panose="020B0604020202020204" pitchFamily="34" charset="0"/>
              </a:rPr>
              <a:t>、羧酸的还原 </a:t>
            </a:r>
          </a:p>
        </p:txBody>
      </p:sp>
      <p:sp>
        <p:nvSpPr>
          <p:cNvPr id="2" name="日期占位符 1">
            <a:extLst>
              <a:ext uri="{FF2B5EF4-FFF2-40B4-BE49-F238E27FC236}">
                <a16:creationId xmlns:a16="http://schemas.microsoft.com/office/drawing/2014/main" id="{60E0D27F-4F9A-4686-A916-F502D36BCC37}"/>
              </a:ext>
            </a:extLst>
          </p:cNvPr>
          <p:cNvSpPr>
            <a:spLocks noGrp="1"/>
          </p:cNvSpPr>
          <p:nvPr>
            <p:ph type="dt" sz="half" idx="10"/>
          </p:nvPr>
        </p:nvSpPr>
        <p:spPr/>
        <p:txBody>
          <a:bodyPr/>
          <a:lstStyle/>
          <a:p>
            <a:pPr>
              <a:defRPr/>
            </a:pPr>
            <a:fld id="{B233C2A7-2AE9-4370-BF94-16D5BDBBFFEC}"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173F3A50-9A07-48A2-B0C5-EA780506A39E}"/>
              </a:ext>
            </a:extLst>
          </p:cNvPr>
          <p:cNvSpPr>
            <a:spLocks noGrp="1"/>
          </p:cNvSpPr>
          <p:nvPr>
            <p:ph type="sldNum" sz="quarter" idx="12"/>
          </p:nvPr>
        </p:nvSpPr>
        <p:spPr/>
        <p:txBody>
          <a:bodyPr/>
          <a:lstStyle/>
          <a:p>
            <a:pPr>
              <a:defRPr/>
            </a:pPr>
            <a:fld id="{DEBC7694-C6C0-49D6-855B-71DF6E7CB550}" type="slidenum">
              <a:rPr lang="zh-CN" altLang="en-US" smtClean="0"/>
              <a:pPr>
                <a:defRPr/>
              </a:pPr>
              <a:t>33</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3345A7-DAB7-408B-AB31-AD902258DE43}"/>
              </a:ext>
            </a:extLst>
          </p:cNvPr>
          <p:cNvSpPr>
            <a:spLocks noGrp="1"/>
          </p:cNvSpPr>
          <p:nvPr>
            <p:ph type="dt" sz="quarter" idx="10"/>
          </p:nvPr>
        </p:nvSpPr>
        <p:spPr/>
        <p:txBody>
          <a:bodyPr/>
          <a:lstStyle/>
          <a:p>
            <a:pPr>
              <a:defRPr/>
            </a:pPr>
            <a:fld id="{3D449556-FD12-4B20-B3EB-6F748DA3037B}" type="datetime11">
              <a:rPr lang="zh-CN" altLang="en-US" smtClean="0"/>
              <a:t>12:44:17</a:t>
            </a:fld>
            <a:endParaRPr lang="en-US" altLang="zh-CN"/>
          </a:p>
        </p:txBody>
      </p:sp>
      <p:sp>
        <p:nvSpPr>
          <p:cNvPr id="10" name="灯片编号占位符 3">
            <a:extLst>
              <a:ext uri="{FF2B5EF4-FFF2-40B4-BE49-F238E27FC236}">
                <a16:creationId xmlns:a16="http://schemas.microsoft.com/office/drawing/2014/main" id="{BC09A537-0145-44CB-9C58-C1FC44464287}"/>
              </a:ext>
            </a:extLst>
          </p:cNvPr>
          <p:cNvSpPr>
            <a:spLocks noGrp="1"/>
          </p:cNvSpPr>
          <p:nvPr>
            <p:ph type="sldNum" sz="quarter" idx="12"/>
          </p:nvPr>
        </p:nvSpPr>
        <p:spPr/>
        <p:txBody>
          <a:bodyPr/>
          <a:lstStyle/>
          <a:p>
            <a:pPr>
              <a:defRPr/>
            </a:pPr>
            <a:fld id="{EBFF5EEB-85C8-4C36-9815-F3B220353D01}" type="slidenum">
              <a:rPr lang="en-US" altLang="zh-CN"/>
              <a:pPr>
                <a:defRPr/>
              </a:pPr>
              <a:t>34</a:t>
            </a:fld>
            <a:endParaRPr lang="en-US" altLang="zh-CN"/>
          </a:p>
        </p:txBody>
      </p:sp>
      <p:sp>
        <p:nvSpPr>
          <p:cNvPr id="404482" name="Rectangle 2">
            <a:extLst>
              <a:ext uri="{FF2B5EF4-FFF2-40B4-BE49-F238E27FC236}">
                <a16:creationId xmlns:a16="http://schemas.microsoft.com/office/drawing/2014/main" id="{B4EFC0C2-DB75-4E7F-B36A-A619725E92AE}"/>
              </a:ext>
            </a:extLst>
          </p:cNvPr>
          <p:cNvSpPr>
            <a:spLocks noChangeArrowheads="1"/>
          </p:cNvSpPr>
          <p:nvPr/>
        </p:nvSpPr>
        <p:spPr bwMode="auto">
          <a:xfrm>
            <a:off x="250825" y="908720"/>
            <a:ext cx="8763000" cy="9683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羧酸不易被还原。但在强还原剂</a:t>
            </a:r>
            <a:r>
              <a:rPr lang="en-US" altLang="zh-CN" sz="2400">
                <a:latin typeface="Arial" panose="020B0604020202020204" pitchFamily="34" charset="0"/>
                <a:ea typeface="楷体" panose="02010609060101010101" pitchFamily="49" charset="-122"/>
                <a:cs typeface="Arial" panose="020B0604020202020204" pitchFamily="34" charset="0"/>
              </a:rPr>
              <a:t>LiAlH</a:t>
            </a:r>
            <a:r>
              <a:rPr lang="en-US" altLang="zh-CN" sz="2400" baseline="-25000">
                <a:latin typeface="Arial" panose="020B0604020202020204" pitchFamily="34" charset="0"/>
                <a:ea typeface="楷体" panose="02010609060101010101" pitchFamily="49" charset="-122"/>
                <a:cs typeface="Arial" panose="020B0604020202020204" pitchFamily="34" charset="0"/>
              </a:rPr>
              <a:t>4</a:t>
            </a:r>
            <a:r>
              <a:rPr lang="zh-CN" altLang="en-US" sz="2400">
                <a:latin typeface="Arial" panose="020B0604020202020204" pitchFamily="34" charset="0"/>
                <a:ea typeface="楷体" panose="02010609060101010101" pitchFamily="49" charset="-122"/>
                <a:cs typeface="Arial" panose="020B0604020202020204" pitchFamily="34" charset="0"/>
              </a:rPr>
              <a:t>作用下，羧基可被还原成羟基，生成相应的</a:t>
            </a:r>
            <a:r>
              <a:rPr lang="en-US" altLang="zh-CN" sz="2400">
                <a:latin typeface="Arial" panose="020B0604020202020204" pitchFamily="34" charset="0"/>
                <a:ea typeface="楷体" panose="02010609060101010101" pitchFamily="49" charset="-122"/>
                <a:cs typeface="Arial" panose="020B0604020202020204" pitchFamily="34" charset="0"/>
              </a:rPr>
              <a:t>1°ROH</a:t>
            </a:r>
            <a:r>
              <a:rPr lang="zh-CN" altLang="en-US" sz="2400">
                <a:latin typeface="Arial" panose="020B0604020202020204" pitchFamily="34" charset="0"/>
                <a:ea typeface="楷体" panose="02010609060101010101" pitchFamily="49" charset="-122"/>
                <a:cs typeface="Arial" panose="020B0604020202020204" pitchFamily="34" charset="0"/>
              </a:rPr>
              <a:t>。</a:t>
            </a:r>
          </a:p>
        </p:txBody>
      </p:sp>
      <p:sp>
        <p:nvSpPr>
          <p:cNvPr id="404484" name="Rectangle 4">
            <a:extLst>
              <a:ext uri="{FF2B5EF4-FFF2-40B4-BE49-F238E27FC236}">
                <a16:creationId xmlns:a16="http://schemas.microsoft.com/office/drawing/2014/main" id="{6CF84FF8-B9ED-4504-8FF9-601888D004BE}"/>
              </a:ext>
            </a:extLst>
          </p:cNvPr>
          <p:cNvSpPr>
            <a:spLocks noChangeArrowheads="1"/>
          </p:cNvSpPr>
          <p:nvPr/>
        </p:nvSpPr>
        <p:spPr bwMode="auto">
          <a:xfrm>
            <a:off x="323850" y="3212976"/>
            <a:ext cx="8458200" cy="8953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       </a:t>
            </a:r>
            <a:r>
              <a:rPr lang="zh-CN" altLang="en-US" sz="2400">
                <a:latin typeface="Arial" panose="020B0604020202020204" pitchFamily="34" charset="0"/>
                <a:ea typeface="楷体" panose="02010609060101010101" pitchFamily="49" charset="-122"/>
                <a:cs typeface="Arial" panose="020B0604020202020204" pitchFamily="34" charset="0"/>
              </a:rPr>
              <a:t>该法不仅产率高，而且不影响</a:t>
            </a:r>
            <a:r>
              <a:rPr lang="en-US" altLang="zh-CN" sz="2400">
                <a:latin typeface="Arial" panose="020B0604020202020204" pitchFamily="34" charset="0"/>
                <a:ea typeface="楷体" panose="02010609060101010101" pitchFamily="49" charset="-122"/>
                <a:cs typeface="Arial" panose="020B0604020202020204" pitchFamily="34" charset="0"/>
              </a:rPr>
              <a:t>C=C</a:t>
            </a:r>
            <a:r>
              <a:rPr lang="zh-CN" altLang="en-US" sz="2400">
                <a:latin typeface="Arial" panose="020B0604020202020204" pitchFamily="34" charset="0"/>
                <a:ea typeface="楷体" panose="02010609060101010101" pitchFamily="49" charset="-122"/>
                <a:cs typeface="Arial" panose="020B0604020202020204" pitchFamily="34" charset="0"/>
              </a:rPr>
              <a:t>和</a:t>
            </a:r>
            <a:r>
              <a:rPr lang="en-US" altLang="zh-CN" sz="2400">
                <a:latin typeface="Arial" panose="020B0604020202020204" pitchFamily="34" charset="0"/>
                <a:ea typeface="楷体" panose="02010609060101010101" pitchFamily="49" charset="-122"/>
                <a:cs typeface="Arial" panose="020B0604020202020204" pitchFamily="34" charset="0"/>
              </a:rPr>
              <a:t>C≡C</a:t>
            </a:r>
            <a:r>
              <a:rPr lang="zh-CN" altLang="en-US" sz="2400">
                <a:latin typeface="Arial" panose="020B0604020202020204" pitchFamily="34" charset="0"/>
                <a:ea typeface="楷体" panose="02010609060101010101" pitchFamily="49" charset="-122"/>
                <a:cs typeface="Arial" panose="020B0604020202020204" pitchFamily="34" charset="0"/>
              </a:rPr>
              <a:t>的存在，可用于不饱和酸的还原。</a:t>
            </a:r>
          </a:p>
        </p:txBody>
      </p:sp>
      <p:sp>
        <p:nvSpPr>
          <p:cNvPr id="404485" name="Rectangle 5">
            <a:extLst>
              <a:ext uri="{FF2B5EF4-FFF2-40B4-BE49-F238E27FC236}">
                <a16:creationId xmlns:a16="http://schemas.microsoft.com/office/drawing/2014/main" id="{58DE37CD-4622-4AE5-8EBC-B31E1BDB6E1F}"/>
              </a:ext>
            </a:extLst>
          </p:cNvPr>
          <p:cNvSpPr>
            <a:spLocks noChangeArrowheads="1"/>
          </p:cNvSpPr>
          <p:nvPr/>
        </p:nvSpPr>
        <p:spPr bwMode="auto">
          <a:xfrm>
            <a:off x="304800" y="4198813"/>
            <a:ext cx="8458200" cy="9683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羧酸在高温、高压下也可以催化加氢还原成醇。常用的催化剂为：</a:t>
            </a:r>
            <a:r>
              <a:rPr lang="en-US" altLang="zh-CN" sz="2400">
                <a:latin typeface="Arial" panose="020B0604020202020204" pitchFamily="34" charset="0"/>
                <a:ea typeface="楷体" panose="02010609060101010101" pitchFamily="49" charset="-122"/>
                <a:cs typeface="Arial" panose="020B0604020202020204" pitchFamily="34" charset="0"/>
              </a:rPr>
              <a:t>Cu</a:t>
            </a:r>
            <a:r>
              <a:rPr lang="zh-CN" altLang="en-US" sz="2400">
                <a:latin typeface="Arial" panose="020B0604020202020204" pitchFamily="34" charset="0"/>
                <a:ea typeface="楷体" panose="02010609060101010101" pitchFamily="49" charset="-122"/>
                <a:cs typeface="Arial" panose="020B0604020202020204" pitchFamily="34" charset="0"/>
              </a:rPr>
              <a:t>、</a:t>
            </a:r>
            <a:r>
              <a:rPr lang="en-US" altLang="zh-CN" sz="2400">
                <a:latin typeface="Arial" panose="020B0604020202020204" pitchFamily="34" charset="0"/>
                <a:ea typeface="楷体" panose="02010609060101010101" pitchFamily="49" charset="-122"/>
                <a:cs typeface="Arial" panose="020B0604020202020204" pitchFamily="34" charset="0"/>
              </a:rPr>
              <a:t>Zn</a:t>
            </a:r>
            <a:r>
              <a:rPr lang="zh-CN" altLang="en-US" sz="2400">
                <a:latin typeface="Arial" panose="020B0604020202020204" pitchFamily="34" charset="0"/>
                <a:ea typeface="楷体" panose="02010609060101010101" pitchFamily="49" charset="-122"/>
                <a:cs typeface="Arial" panose="020B0604020202020204" pitchFamily="34" charset="0"/>
              </a:rPr>
              <a:t>或亚铬酸镍。</a:t>
            </a:r>
          </a:p>
        </p:txBody>
      </p:sp>
      <p:graphicFrame>
        <p:nvGraphicFramePr>
          <p:cNvPr id="404491" name="Object 11">
            <a:extLst>
              <a:ext uri="{FF2B5EF4-FFF2-40B4-BE49-F238E27FC236}">
                <a16:creationId xmlns:a16="http://schemas.microsoft.com/office/drawing/2014/main" id="{3BF23685-1D44-4EB3-AD7C-6C92B499F867}"/>
              </a:ext>
            </a:extLst>
          </p:cNvPr>
          <p:cNvGraphicFramePr>
            <a:graphicFrameLocks noChangeAspect="1"/>
          </p:cNvGraphicFramePr>
          <p:nvPr>
            <p:extLst>
              <p:ext uri="{D42A27DB-BD31-4B8C-83A1-F6EECF244321}">
                <p14:modId xmlns:p14="http://schemas.microsoft.com/office/powerpoint/2010/main" val="463805502"/>
              </p:ext>
            </p:extLst>
          </p:nvPr>
        </p:nvGraphicFramePr>
        <p:xfrm>
          <a:off x="1979613" y="2204120"/>
          <a:ext cx="4608512" cy="584200"/>
        </p:xfrm>
        <a:graphic>
          <a:graphicData uri="http://schemas.openxmlformats.org/presentationml/2006/ole">
            <mc:AlternateContent xmlns:mc="http://schemas.openxmlformats.org/markup-compatibility/2006">
              <mc:Choice xmlns:v="urn:schemas-microsoft-com:vml" Requires="v">
                <p:oleObj spid="_x0000_s28792" name="CS ChemDraw Drawing" r:id="rId3" imgW="3503293" imgH="444581" progId="ChemDraw.Document.6.0">
                  <p:embed/>
                </p:oleObj>
              </mc:Choice>
              <mc:Fallback>
                <p:oleObj name="CS ChemDraw Drawing" r:id="rId3" imgW="3503293" imgH="444581" progId="ChemDraw.Document.6.0">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204120"/>
                        <a:ext cx="4608512" cy="584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4492" name="Object 12">
            <a:extLst>
              <a:ext uri="{FF2B5EF4-FFF2-40B4-BE49-F238E27FC236}">
                <a16:creationId xmlns:a16="http://schemas.microsoft.com/office/drawing/2014/main" id="{A5584C8D-5517-469D-A140-8CA8268819D1}"/>
              </a:ext>
            </a:extLst>
          </p:cNvPr>
          <p:cNvGraphicFramePr>
            <a:graphicFrameLocks noChangeAspect="1"/>
          </p:cNvGraphicFramePr>
          <p:nvPr>
            <p:extLst>
              <p:ext uri="{D42A27DB-BD31-4B8C-83A1-F6EECF244321}">
                <p14:modId xmlns:p14="http://schemas.microsoft.com/office/powerpoint/2010/main" val="2753405385"/>
              </p:ext>
            </p:extLst>
          </p:nvPr>
        </p:nvGraphicFramePr>
        <p:xfrm>
          <a:off x="2268538" y="5229101"/>
          <a:ext cx="4032250" cy="906462"/>
        </p:xfrm>
        <a:graphic>
          <a:graphicData uri="http://schemas.openxmlformats.org/presentationml/2006/ole">
            <mc:AlternateContent xmlns:mc="http://schemas.openxmlformats.org/markup-compatibility/2006">
              <mc:Choice xmlns:v="urn:schemas-microsoft-com:vml" Requires="v">
                <p:oleObj spid="_x0000_s28793" name="CS ChemDraw Drawing" r:id="rId5" imgW="3012810" imgH="677803" progId="ChemDraw.Document.6.0">
                  <p:embed/>
                </p:oleObj>
              </mc:Choice>
              <mc:Fallback>
                <p:oleObj name="CS ChemDraw Drawing" r:id="rId5" imgW="3012810" imgH="677803" progId="ChemDraw.Document.6.0">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5229101"/>
                        <a:ext cx="4032250" cy="9064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Effect transition="in" filter="slide(fromBottom)">
                                      <p:cBhvr>
                                        <p:cTn id="7" dur="500"/>
                                        <p:tgtEl>
                                          <p:spTgt spid="404482"/>
                                        </p:tgtEl>
                                      </p:cBhvr>
                                    </p:animEffect>
                                  </p:childTnLst>
                                </p:cTn>
                              </p:par>
                              <p:par>
                                <p:cTn id="8" presetID="12" presetClass="entr" presetSubtype="4" fill="hold" nodeType="withEffect">
                                  <p:stCondLst>
                                    <p:cond delay="0"/>
                                  </p:stCondLst>
                                  <p:childTnLst>
                                    <p:set>
                                      <p:cBhvr>
                                        <p:cTn id="9" dur="1" fill="hold">
                                          <p:stCondLst>
                                            <p:cond delay="0"/>
                                          </p:stCondLst>
                                        </p:cTn>
                                        <p:tgtEl>
                                          <p:spTgt spid="404491"/>
                                        </p:tgtEl>
                                        <p:attrNameLst>
                                          <p:attrName>style.visibility</p:attrName>
                                        </p:attrNameLst>
                                      </p:cBhvr>
                                      <p:to>
                                        <p:strVal val="visible"/>
                                      </p:to>
                                    </p:set>
                                    <p:animEffect transition="in" filter="slide(fromBottom)">
                                      <p:cBhvr>
                                        <p:cTn id="10" dur="500"/>
                                        <p:tgtEl>
                                          <p:spTgt spid="40449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04484"/>
                                        </p:tgtEl>
                                        <p:attrNameLst>
                                          <p:attrName>style.visibility</p:attrName>
                                        </p:attrNameLst>
                                      </p:cBhvr>
                                      <p:to>
                                        <p:strVal val="visible"/>
                                      </p:to>
                                    </p:set>
                                    <p:animEffect transition="in" filter="slide(fromBottom)">
                                      <p:cBhvr>
                                        <p:cTn id="15" dur="500"/>
                                        <p:tgtEl>
                                          <p:spTgt spid="40448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04485"/>
                                        </p:tgtEl>
                                        <p:attrNameLst>
                                          <p:attrName>style.visibility</p:attrName>
                                        </p:attrNameLst>
                                      </p:cBhvr>
                                      <p:to>
                                        <p:strVal val="visible"/>
                                      </p:to>
                                    </p:set>
                                    <p:animEffect transition="in" filter="slide(fromBottom)">
                                      <p:cBhvr>
                                        <p:cTn id="20" dur="500"/>
                                        <p:tgtEl>
                                          <p:spTgt spid="404485"/>
                                        </p:tgtEl>
                                      </p:cBhvr>
                                    </p:animEffect>
                                  </p:childTnLst>
                                </p:cTn>
                              </p:par>
                              <p:par>
                                <p:cTn id="21" presetID="12" presetClass="entr" presetSubtype="4" fill="hold" nodeType="withEffect">
                                  <p:stCondLst>
                                    <p:cond delay="0"/>
                                  </p:stCondLst>
                                  <p:childTnLst>
                                    <p:set>
                                      <p:cBhvr>
                                        <p:cTn id="22" dur="1" fill="hold">
                                          <p:stCondLst>
                                            <p:cond delay="0"/>
                                          </p:stCondLst>
                                        </p:cTn>
                                        <p:tgtEl>
                                          <p:spTgt spid="404492"/>
                                        </p:tgtEl>
                                        <p:attrNameLst>
                                          <p:attrName>style.visibility</p:attrName>
                                        </p:attrNameLst>
                                      </p:cBhvr>
                                      <p:to>
                                        <p:strVal val="visible"/>
                                      </p:to>
                                    </p:set>
                                    <p:animEffect transition="in" filter="slide(fromBottom)">
                                      <p:cBhvr>
                                        <p:cTn id="23" dur="500"/>
                                        <p:tgtEl>
                                          <p:spTgt spid="404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p:bldP spid="404484" grpId="0"/>
      <p:bldP spid="40448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68A574-24AA-4FCB-9AED-05B5421B38F1}"/>
              </a:ext>
            </a:extLst>
          </p:cNvPr>
          <p:cNvSpPr>
            <a:spLocks noGrp="1"/>
          </p:cNvSpPr>
          <p:nvPr>
            <p:ph type="dt" sz="quarter" idx="10"/>
          </p:nvPr>
        </p:nvSpPr>
        <p:spPr/>
        <p:txBody>
          <a:bodyPr/>
          <a:lstStyle/>
          <a:p>
            <a:pPr>
              <a:defRPr/>
            </a:pPr>
            <a:fld id="{D671A2DD-57FD-4705-9FC3-0020C8DA8794}" type="datetime11">
              <a:rPr lang="zh-CN" altLang="en-US" smtClean="0"/>
              <a:t>12:44:17</a:t>
            </a:fld>
            <a:endParaRPr lang="en-US" altLang="zh-CN"/>
          </a:p>
        </p:txBody>
      </p:sp>
      <p:sp>
        <p:nvSpPr>
          <p:cNvPr id="11" name="灯片编号占位符 3">
            <a:extLst>
              <a:ext uri="{FF2B5EF4-FFF2-40B4-BE49-F238E27FC236}">
                <a16:creationId xmlns:a16="http://schemas.microsoft.com/office/drawing/2014/main" id="{7508747F-D06D-4D6F-9CC5-52F602C82CAE}"/>
              </a:ext>
            </a:extLst>
          </p:cNvPr>
          <p:cNvSpPr>
            <a:spLocks noGrp="1"/>
          </p:cNvSpPr>
          <p:nvPr>
            <p:ph type="sldNum" sz="quarter" idx="12"/>
          </p:nvPr>
        </p:nvSpPr>
        <p:spPr/>
        <p:txBody>
          <a:bodyPr/>
          <a:lstStyle/>
          <a:p>
            <a:pPr>
              <a:defRPr/>
            </a:pPr>
            <a:fld id="{E7E732BD-ADF4-40A2-9C40-38B62DE8711D}" type="slidenum">
              <a:rPr lang="en-US" altLang="zh-CN"/>
              <a:pPr>
                <a:defRPr/>
              </a:pPr>
              <a:t>35</a:t>
            </a:fld>
            <a:endParaRPr lang="en-US" altLang="zh-CN"/>
          </a:p>
        </p:txBody>
      </p:sp>
      <p:sp>
        <p:nvSpPr>
          <p:cNvPr id="407556" name="Rectangle 4">
            <a:extLst>
              <a:ext uri="{FF2B5EF4-FFF2-40B4-BE49-F238E27FC236}">
                <a16:creationId xmlns:a16="http://schemas.microsoft.com/office/drawing/2014/main" id="{7B5DF618-F760-430F-AC12-917D48C262ED}"/>
              </a:ext>
            </a:extLst>
          </p:cNvPr>
          <p:cNvSpPr>
            <a:spLocks noChangeArrowheads="1"/>
          </p:cNvSpPr>
          <p:nvPr/>
        </p:nvSpPr>
        <p:spPr bwMode="auto">
          <a:xfrm>
            <a:off x="323850" y="188913"/>
            <a:ext cx="4319588" cy="519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a:latin typeface="Times New Roman" panose="02020603050405020304" pitchFamily="18" charset="0"/>
                <a:ea typeface="楷体" panose="02010609060101010101" pitchFamily="49" charset="-122"/>
                <a:cs typeface="Arial" panose="020B0604020202020204" pitchFamily="34" charset="0"/>
              </a:rPr>
              <a:t>四、羧酸的来源和制备</a:t>
            </a:r>
          </a:p>
        </p:txBody>
      </p:sp>
      <p:sp>
        <p:nvSpPr>
          <p:cNvPr id="407557" name="Rectangle 5">
            <a:extLst>
              <a:ext uri="{FF2B5EF4-FFF2-40B4-BE49-F238E27FC236}">
                <a16:creationId xmlns:a16="http://schemas.microsoft.com/office/drawing/2014/main" id="{9F8C76A4-E15D-4F4D-B64B-A154D3FF544F}"/>
              </a:ext>
            </a:extLst>
          </p:cNvPr>
          <p:cNvSpPr>
            <a:spLocks noChangeArrowheads="1"/>
          </p:cNvSpPr>
          <p:nvPr/>
        </p:nvSpPr>
        <p:spPr bwMode="auto">
          <a:xfrm>
            <a:off x="468313" y="908050"/>
            <a:ext cx="8207375" cy="11874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来源： 羧酸广泛存在于自然界中，常见的羧酸几乎都有俗名。自然界的羧酸大都以酯的形式存在于油、脂、蜡中。油、脂、蜡水解后可以得到多种羧酸的混合物。</a:t>
            </a:r>
          </a:p>
        </p:txBody>
      </p:sp>
      <p:sp>
        <p:nvSpPr>
          <p:cNvPr id="407560" name="Rectangle 8">
            <a:extLst>
              <a:ext uri="{FF2B5EF4-FFF2-40B4-BE49-F238E27FC236}">
                <a16:creationId xmlns:a16="http://schemas.microsoft.com/office/drawing/2014/main" id="{69C613E9-7491-4B20-817D-32EF48DDEAB4}"/>
              </a:ext>
            </a:extLst>
          </p:cNvPr>
          <p:cNvSpPr>
            <a:spLocks noChangeArrowheads="1"/>
          </p:cNvSpPr>
          <p:nvPr/>
        </p:nvSpPr>
        <p:spPr bwMode="auto">
          <a:xfrm>
            <a:off x="539750" y="2133600"/>
            <a:ext cx="168116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a:t>
            </a:r>
            <a:r>
              <a:rPr kumimoji="0" lang="zh-CN" altLang="en-US" sz="2400">
                <a:latin typeface="Arial" panose="020B0604020202020204" pitchFamily="34" charset="0"/>
                <a:ea typeface="楷体" panose="02010609060101010101" pitchFamily="49" charset="-122"/>
                <a:cs typeface="Arial" panose="020B0604020202020204" pitchFamily="34" charset="0"/>
              </a:rPr>
              <a:t>、氧化法</a:t>
            </a:r>
          </a:p>
        </p:txBody>
      </p:sp>
      <p:sp>
        <p:nvSpPr>
          <p:cNvPr id="407561" name="Rectangle 9">
            <a:extLst>
              <a:ext uri="{FF2B5EF4-FFF2-40B4-BE49-F238E27FC236}">
                <a16:creationId xmlns:a16="http://schemas.microsoft.com/office/drawing/2014/main" id="{00F617B8-8D6D-4779-9D3A-7838365A06BD}"/>
              </a:ext>
            </a:extLst>
          </p:cNvPr>
          <p:cNvSpPr>
            <a:spLocks noChangeArrowheads="1"/>
          </p:cNvSpPr>
          <p:nvPr/>
        </p:nvSpPr>
        <p:spPr bwMode="auto">
          <a:xfrm>
            <a:off x="468313" y="2492375"/>
            <a:ext cx="23749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solidFill>
                  <a:srgbClr val="0000FF"/>
                </a:solidFill>
                <a:latin typeface="Arial" panose="020B0604020202020204" pitchFamily="34" charset="0"/>
                <a:ea typeface="楷体" panose="02010609060101010101" pitchFamily="49" charset="-122"/>
                <a:cs typeface="Arial" panose="020B0604020202020204" pitchFamily="34" charset="0"/>
              </a:rPr>
              <a:t>(1) </a:t>
            </a:r>
            <a:r>
              <a:rPr kumimoji="0" lang="zh-CN" altLang="en-US" sz="2400">
                <a:solidFill>
                  <a:srgbClr val="0000FF"/>
                </a:solidFill>
                <a:latin typeface="Arial" panose="020B0604020202020204" pitchFamily="34" charset="0"/>
                <a:ea typeface="楷体" panose="02010609060101010101" pitchFamily="49" charset="-122"/>
                <a:cs typeface="Arial" panose="020B0604020202020204" pitchFamily="34" charset="0"/>
              </a:rPr>
              <a:t>烃的氧化</a:t>
            </a:r>
          </a:p>
        </p:txBody>
      </p:sp>
      <p:graphicFrame>
        <p:nvGraphicFramePr>
          <p:cNvPr id="407562" name="Object 10">
            <a:extLst>
              <a:ext uri="{FF2B5EF4-FFF2-40B4-BE49-F238E27FC236}">
                <a16:creationId xmlns:a16="http://schemas.microsoft.com/office/drawing/2014/main" id="{B0DE7C40-B91E-46B8-B82B-ED252EE4576C}"/>
              </a:ext>
            </a:extLst>
          </p:cNvPr>
          <p:cNvGraphicFramePr>
            <a:graphicFrameLocks noChangeAspect="1"/>
          </p:cNvGraphicFramePr>
          <p:nvPr/>
        </p:nvGraphicFramePr>
        <p:xfrm>
          <a:off x="1331913" y="2924175"/>
          <a:ext cx="6624637" cy="650875"/>
        </p:xfrm>
        <a:graphic>
          <a:graphicData uri="http://schemas.openxmlformats.org/presentationml/2006/ole">
            <mc:AlternateContent xmlns:mc="http://schemas.openxmlformats.org/markup-compatibility/2006">
              <mc:Choice xmlns:v="urn:schemas-microsoft-com:vml" Requires="v">
                <p:oleObj spid="_x0000_s29872" name="CS ChemDraw Drawing" r:id="rId3" imgW="5208509" imgH="511524" progId="ChemDraw.Document.6.0">
                  <p:embed/>
                </p:oleObj>
              </mc:Choice>
              <mc:Fallback>
                <p:oleObj name="CS ChemDraw Drawing" r:id="rId3" imgW="5208509" imgH="511524" progId="ChemDraw.Document.6.0">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924175"/>
                        <a:ext cx="6624637" cy="6508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7563" name="Object 11">
            <a:extLst>
              <a:ext uri="{FF2B5EF4-FFF2-40B4-BE49-F238E27FC236}">
                <a16:creationId xmlns:a16="http://schemas.microsoft.com/office/drawing/2014/main" id="{79E852F9-79A8-4EB8-A8CD-FEEBE2862155}"/>
              </a:ext>
            </a:extLst>
          </p:cNvPr>
          <p:cNvGraphicFramePr>
            <a:graphicFrameLocks noChangeAspect="1"/>
          </p:cNvGraphicFramePr>
          <p:nvPr/>
        </p:nvGraphicFramePr>
        <p:xfrm>
          <a:off x="1187450" y="3644900"/>
          <a:ext cx="7416800" cy="1482725"/>
        </p:xfrm>
        <a:graphic>
          <a:graphicData uri="http://schemas.openxmlformats.org/presentationml/2006/ole">
            <mc:AlternateContent xmlns:mc="http://schemas.openxmlformats.org/markup-compatibility/2006">
              <mc:Choice xmlns:v="urn:schemas-microsoft-com:vml" Requires="v">
                <p:oleObj spid="_x0000_s29873" name="CS ChemDraw Drawing" r:id="rId5" imgW="6037767" imgH="1208223" progId="ChemDraw.Document.6.0">
                  <p:embed/>
                </p:oleObj>
              </mc:Choice>
              <mc:Fallback>
                <p:oleObj name="CS ChemDraw Drawing" r:id="rId5" imgW="6037767" imgH="1208223" progId="ChemDraw.Document.6.0">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644900"/>
                        <a:ext cx="7416800" cy="14827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7564" name="Object 12">
            <a:extLst>
              <a:ext uri="{FF2B5EF4-FFF2-40B4-BE49-F238E27FC236}">
                <a16:creationId xmlns:a16="http://schemas.microsoft.com/office/drawing/2014/main" id="{6FB4A148-1A3E-4F25-822D-6CB5F15CC749}"/>
              </a:ext>
            </a:extLst>
          </p:cNvPr>
          <p:cNvGraphicFramePr>
            <a:graphicFrameLocks noChangeAspect="1"/>
          </p:cNvGraphicFramePr>
          <p:nvPr/>
        </p:nvGraphicFramePr>
        <p:xfrm>
          <a:off x="2268538" y="5500688"/>
          <a:ext cx="5040312" cy="1241425"/>
        </p:xfrm>
        <a:graphic>
          <a:graphicData uri="http://schemas.openxmlformats.org/presentationml/2006/ole">
            <mc:AlternateContent xmlns:mc="http://schemas.openxmlformats.org/markup-compatibility/2006">
              <mc:Choice xmlns:v="urn:schemas-microsoft-com:vml" Requires="v">
                <p:oleObj spid="_x0000_s29874" name="CS ChemDraw Drawing" r:id="rId7" imgW="4245630" imgH="1046532" progId="ChemDraw.Document.6.0">
                  <p:embed/>
                </p:oleObj>
              </mc:Choice>
              <mc:Fallback>
                <p:oleObj name="CS ChemDraw Drawing" r:id="rId7" imgW="4245630" imgH="1046532" progId="ChemDraw.Document.6.0">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5500688"/>
                        <a:ext cx="5040312" cy="12414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7556"/>
                                        </p:tgtEl>
                                        <p:attrNameLst>
                                          <p:attrName>style.visibility</p:attrName>
                                        </p:attrNameLst>
                                      </p:cBhvr>
                                      <p:to>
                                        <p:strVal val="visible"/>
                                      </p:to>
                                    </p:set>
                                    <p:animEffect transition="in" filter="slide(fromBottom)">
                                      <p:cBhvr>
                                        <p:cTn id="7" dur="500"/>
                                        <p:tgtEl>
                                          <p:spTgt spid="407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07557"/>
                                        </p:tgtEl>
                                        <p:attrNameLst>
                                          <p:attrName>style.visibility</p:attrName>
                                        </p:attrNameLst>
                                      </p:cBhvr>
                                      <p:to>
                                        <p:strVal val="visible"/>
                                      </p:to>
                                    </p:set>
                                    <p:animEffect transition="in" filter="slide(fromBottom)">
                                      <p:cBhvr>
                                        <p:cTn id="12" dur="500"/>
                                        <p:tgtEl>
                                          <p:spTgt spid="4075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07560">
                                            <p:txEl>
                                              <p:pRg st="0" end="0"/>
                                            </p:txEl>
                                          </p:spTgt>
                                        </p:tgtEl>
                                        <p:attrNameLst>
                                          <p:attrName>style.visibility</p:attrName>
                                        </p:attrNameLst>
                                      </p:cBhvr>
                                      <p:to>
                                        <p:strVal val="visible"/>
                                      </p:to>
                                    </p:set>
                                    <p:animEffect transition="in" filter="slide(fromBottom)">
                                      <p:cBhvr>
                                        <p:cTn id="17" dur="500"/>
                                        <p:tgtEl>
                                          <p:spTgt spid="40756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07561"/>
                                        </p:tgtEl>
                                        <p:attrNameLst>
                                          <p:attrName>style.visibility</p:attrName>
                                        </p:attrNameLst>
                                      </p:cBhvr>
                                      <p:to>
                                        <p:strVal val="visible"/>
                                      </p:to>
                                    </p:set>
                                    <p:animEffect transition="in" filter="slide(fromBottom)">
                                      <p:cBhvr>
                                        <p:cTn id="22" dur="500"/>
                                        <p:tgtEl>
                                          <p:spTgt spid="4075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07562"/>
                                        </p:tgtEl>
                                        <p:attrNameLst>
                                          <p:attrName>style.visibility</p:attrName>
                                        </p:attrNameLst>
                                      </p:cBhvr>
                                      <p:to>
                                        <p:strVal val="visible"/>
                                      </p:to>
                                    </p:set>
                                    <p:animEffect transition="in" filter="slide(fromBottom)">
                                      <p:cBhvr>
                                        <p:cTn id="27" dur="500"/>
                                        <p:tgtEl>
                                          <p:spTgt spid="4075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407563"/>
                                        </p:tgtEl>
                                        <p:attrNameLst>
                                          <p:attrName>style.visibility</p:attrName>
                                        </p:attrNameLst>
                                      </p:cBhvr>
                                      <p:to>
                                        <p:strVal val="visible"/>
                                      </p:to>
                                    </p:set>
                                    <p:animEffect transition="in" filter="slide(fromBottom)">
                                      <p:cBhvr>
                                        <p:cTn id="32" dur="500"/>
                                        <p:tgtEl>
                                          <p:spTgt spid="4075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407564"/>
                                        </p:tgtEl>
                                        <p:attrNameLst>
                                          <p:attrName>style.visibility</p:attrName>
                                        </p:attrNameLst>
                                      </p:cBhvr>
                                      <p:to>
                                        <p:strVal val="visible"/>
                                      </p:to>
                                    </p:set>
                                    <p:animEffect transition="in" filter="slide(fromBottom)">
                                      <p:cBhvr>
                                        <p:cTn id="37" dur="500"/>
                                        <p:tgtEl>
                                          <p:spTgt spid="407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6" grpId="0"/>
      <p:bldP spid="407557" grpId="0"/>
      <p:bldP spid="4075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52C66C0-0E60-41AC-A9FB-734E7D9D7749}"/>
              </a:ext>
            </a:extLst>
          </p:cNvPr>
          <p:cNvSpPr>
            <a:spLocks noGrp="1"/>
          </p:cNvSpPr>
          <p:nvPr>
            <p:ph type="dt" sz="quarter" idx="10"/>
          </p:nvPr>
        </p:nvSpPr>
        <p:spPr/>
        <p:txBody>
          <a:bodyPr/>
          <a:lstStyle/>
          <a:p>
            <a:pPr>
              <a:defRPr/>
            </a:pPr>
            <a:fld id="{93643977-B371-4B0A-B7F3-4E1BE19DC3D0}" type="datetime11">
              <a:rPr lang="zh-CN" altLang="en-US" smtClean="0"/>
              <a:t>12:44:17</a:t>
            </a:fld>
            <a:endParaRPr lang="en-US" altLang="zh-CN"/>
          </a:p>
        </p:txBody>
      </p:sp>
      <p:sp>
        <p:nvSpPr>
          <p:cNvPr id="10" name="灯片编号占位符 3">
            <a:extLst>
              <a:ext uri="{FF2B5EF4-FFF2-40B4-BE49-F238E27FC236}">
                <a16:creationId xmlns:a16="http://schemas.microsoft.com/office/drawing/2014/main" id="{B00CCE38-0E70-4CF3-8D75-018B129A623E}"/>
              </a:ext>
            </a:extLst>
          </p:cNvPr>
          <p:cNvSpPr>
            <a:spLocks noGrp="1"/>
          </p:cNvSpPr>
          <p:nvPr>
            <p:ph type="sldNum" sz="quarter" idx="12"/>
          </p:nvPr>
        </p:nvSpPr>
        <p:spPr/>
        <p:txBody>
          <a:bodyPr/>
          <a:lstStyle/>
          <a:p>
            <a:pPr>
              <a:defRPr/>
            </a:pPr>
            <a:fld id="{6EA636B4-5AB6-4EB9-8D40-5BE66AD28EBD}" type="slidenum">
              <a:rPr lang="en-US" altLang="zh-CN"/>
              <a:pPr>
                <a:defRPr/>
              </a:pPr>
              <a:t>36</a:t>
            </a:fld>
            <a:endParaRPr lang="en-US" altLang="zh-CN"/>
          </a:p>
        </p:txBody>
      </p:sp>
      <p:sp>
        <p:nvSpPr>
          <p:cNvPr id="30724" name="Rectangle 2">
            <a:extLst>
              <a:ext uri="{FF2B5EF4-FFF2-40B4-BE49-F238E27FC236}">
                <a16:creationId xmlns:a16="http://schemas.microsoft.com/office/drawing/2014/main" id="{87233536-7E76-4039-907F-780F03690E45}"/>
              </a:ext>
            </a:extLst>
          </p:cNvPr>
          <p:cNvSpPr>
            <a:spLocks noChangeArrowheads="1"/>
          </p:cNvSpPr>
          <p:nvPr/>
        </p:nvSpPr>
        <p:spPr bwMode="auto">
          <a:xfrm>
            <a:off x="685800" y="457200"/>
            <a:ext cx="7696200" cy="5191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28600">
              <a:lnSpc>
                <a:spcPct val="90000"/>
              </a:lnSpc>
              <a:spcBef>
                <a:spcPts val="1000"/>
              </a:spcBef>
              <a:buFont typeface="Arial" panose="020B0604020202020204" pitchFamily="34" charset="0"/>
              <a:buChar char="•"/>
              <a:tabLst>
                <a:tab pos="228600" algn="l"/>
                <a:tab pos="504825"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 pos="504825"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 pos="504825"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 pos="504825"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408581" name="Rectangle 5">
            <a:extLst>
              <a:ext uri="{FF2B5EF4-FFF2-40B4-BE49-F238E27FC236}">
                <a16:creationId xmlns:a16="http://schemas.microsoft.com/office/drawing/2014/main" id="{032A124D-6FC9-42CE-9CAC-9A5F23FF2D96}"/>
              </a:ext>
            </a:extLst>
          </p:cNvPr>
          <p:cNvSpPr>
            <a:spLocks noChangeArrowheads="1"/>
          </p:cNvSpPr>
          <p:nvPr/>
        </p:nvSpPr>
        <p:spPr bwMode="auto">
          <a:xfrm>
            <a:off x="755650" y="333375"/>
            <a:ext cx="62642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 </a:t>
            </a:r>
            <a:r>
              <a:rPr lang="zh-CN" altLang="en-US" sz="2400">
                <a:latin typeface="Arial" panose="020B0604020202020204" pitchFamily="34" charset="0"/>
                <a:ea typeface="楷体" panose="02010609060101010101" pitchFamily="49" charset="-122"/>
                <a:cs typeface="Arial" panose="020B0604020202020204" pitchFamily="34" charset="0"/>
              </a:rPr>
              <a:t>伯醇或醛的氧化</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制备同碳数的羧酸</a:t>
            </a:r>
          </a:p>
        </p:txBody>
      </p:sp>
      <p:sp>
        <p:nvSpPr>
          <p:cNvPr id="408583" name="Rectangle 7">
            <a:extLst>
              <a:ext uri="{FF2B5EF4-FFF2-40B4-BE49-F238E27FC236}">
                <a16:creationId xmlns:a16="http://schemas.microsoft.com/office/drawing/2014/main" id="{1B31700F-8CDB-424E-B52B-4821ACF3FE5F}"/>
              </a:ext>
            </a:extLst>
          </p:cNvPr>
          <p:cNvSpPr>
            <a:spLocks noChangeArrowheads="1"/>
          </p:cNvSpPr>
          <p:nvPr/>
        </p:nvSpPr>
        <p:spPr bwMode="auto">
          <a:xfrm>
            <a:off x="900113" y="3644900"/>
            <a:ext cx="68405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 </a:t>
            </a:r>
            <a:r>
              <a:rPr lang="zh-CN" altLang="en-US" sz="2400">
                <a:latin typeface="Arial" panose="020B0604020202020204" pitchFamily="34" charset="0"/>
                <a:ea typeface="楷体" panose="02010609060101010101" pitchFamily="49" charset="-122"/>
                <a:cs typeface="Arial" panose="020B0604020202020204" pitchFamily="34" charset="0"/>
              </a:rPr>
              <a:t>甲基酮氧化</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制备减少一个碳原子的羧酸</a:t>
            </a:r>
          </a:p>
        </p:txBody>
      </p:sp>
      <p:graphicFrame>
        <p:nvGraphicFramePr>
          <p:cNvPr id="408588" name="Object 12">
            <a:extLst>
              <a:ext uri="{FF2B5EF4-FFF2-40B4-BE49-F238E27FC236}">
                <a16:creationId xmlns:a16="http://schemas.microsoft.com/office/drawing/2014/main" id="{BAEDE737-1455-4E95-8BF9-CE18EE9CC29E}"/>
              </a:ext>
            </a:extLst>
          </p:cNvPr>
          <p:cNvGraphicFramePr>
            <a:graphicFrameLocks noChangeAspect="1"/>
          </p:cNvGraphicFramePr>
          <p:nvPr/>
        </p:nvGraphicFramePr>
        <p:xfrm>
          <a:off x="1403350" y="1196975"/>
          <a:ext cx="5689600" cy="757238"/>
        </p:xfrm>
        <a:graphic>
          <a:graphicData uri="http://schemas.openxmlformats.org/presentationml/2006/ole">
            <mc:AlternateContent xmlns:mc="http://schemas.openxmlformats.org/markup-compatibility/2006">
              <mc:Choice xmlns:v="urn:schemas-microsoft-com:vml" Requires="v">
                <p:oleObj spid="_x0000_s30898" name="CS ChemDraw Drawing" r:id="rId3" imgW="4714875" imgH="619125" progId="ChemDraw.Document.6.0">
                  <p:embed/>
                </p:oleObj>
              </mc:Choice>
              <mc:Fallback>
                <p:oleObj name="CS ChemDraw Drawing" r:id="rId3" imgW="4714875" imgH="619125" progId="ChemDraw.Document.6.0">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5689600" cy="7572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8590" name="Object 14">
            <a:extLst>
              <a:ext uri="{FF2B5EF4-FFF2-40B4-BE49-F238E27FC236}">
                <a16:creationId xmlns:a16="http://schemas.microsoft.com/office/drawing/2014/main" id="{1DC7FADF-A895-413B-8E0C-6C3A83D1E81D}"/>
              </a:ext>
            </a:extLst>
          </p:cNvPr>
          <p:cNvGraphicFramePr>
            <a:graphicFrameLocks noChangeAspect="1"/>
          </p:cNvGraphicFramePr>
          <p:nvPr/>
        </p:nvGraphicFramePr>
        <p:xfrm>
          <a:off x="1403350" y="4797425"/>
          <a:ext cx="5759450" cy="746125"/>
        </p:xfrm>
        <a:graphic>
          <a:graphicData uri="http://schemas.openxmlformats.org/presentationml/2006/ole">
            <mc:AlternateContent xmlns:mc="http://schemas.openxmlformats.org/markup-compatibility/2006">
              <mc:Choice xmlns:v="urn:schemas-microsoft-com:vml" Requires="v">
                <p:oleObj spid="_x0000_s30899" name="CS ChemDraw Drawing" r:id="rId5" imgW="4507473" imgH="584676" progId="ChemDraw.Document.6.0">
                  <p:embed/>
                </p:oleObj>
              </mc:Choice>
              <mc:Fallback>
                <p:oleObj name="CS ChemDraw Drawing" r:id="rId5" imgW="4507473" imgH="584676" progId="ChemDraw.Document.6.0">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797425"/>
                        <a:ext cx="5759450" cy="7461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1">
            <a:extLst>
              <a:ext uri="{FF2B5EF4-FFF2-40B4-BE49-F238E27FC236}">
                <a16:creationId xmlns:a16="http://schemas.microsoft.com/office/drawing/2014/main" id="{195CE610-73EF-4705-B277-8D79A4FCC846}"/>
              </a:ext>
            </a:extLst>
          </p:cNvPr>
          <p:cNvGraphicFramePr>
            <a:graphicFrameLocks noChangeAspect="1"/>
          </p:cNvGraphicFramePr>
          <p:nvPr>
            <p:extLst>
              <p:ext uri="{D42A27DB-BD31-4B8C-83A1-F6EECF244321}">
                <p14:modId xmlns:p14="http://schemas.microsoft.com/office/powerpoint/2010/main" val="2086553266"/>
              </p:ext>
            </p:extLst>
          </p:nvPr>
        </p:nvGraphicFramePr>
        <p:xfrm>
          <a:off x="1620043" y="2193925"/>
          <a:ext cx="5903913" cy="755650"/>
        </p:xfrm>
        <a:graphic>
          <a:graphicData uri="http://schemas.openxmlformats.org/presentationml/2006/ole">
            <mc:AlternateContent xmlns:mc="http://schemas.openxmlformats.org/markup-compatibility/2006">
              <mc:Choice xmlns:v="urn:schemas-microsoft-com:vml" Requires="v">
                <p:oleObj spid="_x0000_s30900" name="CS ChemDraw Drawing" r:id="rId7" imgW="2354199" imgH="301371" progId="ChemDraw.Document.6.0">
                  <p:embed/>
                </p:oleObj>
              </mc:Choice>
              <mc:Fallback>
                <p:oleObj name="CS ChemDraw Drawing" r:id="rId7" imgW="2354199" imgH="301371" progId="ChemDraw.Document.6.0">
                  <p:embed/>
                  <p:pic>
                    <p:nvPicPr>
                      <p:cNvPr id="96277" name="Object 21">
                        <a:extLst>
                          <a:ext uri="{FF2B5EF4-FFF2-40B4-BE49-F238E27FC236}">
                            <a16:creationId xmlns:a16="http://schemas.microsoft.com/office/drawing/2014/main" id="{E608595F-91AB-42FB-B7B7-4F8ED69F93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0043" y="2193925"/>
                        <a:ext cx="5903913"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8581"/>
                                        </p:tgtEl>
                                        <p:attrNameLst>
                                          <p:attrName>style.visibility</p:attrName>
                                        </p:attrNameLst>
                                      </p:cBhvr>
                                      <p:to>
                                        <p:strVal val="visible"/>
                                      </p:to>
                                    </p:set>
                                    <p:animEffect transition="in" filter="slide(fromBottom)">
                                      <p:cBhvr>
                                        <p:cTn id="7" dur="500"/>
                                        <p:tgtEl>
                                          <p:spTgt spid="4085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08588"/>
                                        </p:tgtEl>
                                        <p:attrNameLst>
                                          <p:attrName>style.visibility</p:attrName>
                                        </p:attrNameLst>
                                      </p:cBhvr>
                                      <p:to>
                                        <p:strVal val="visible"/>
                                      </p:to>
                                    </p:set>
                                    <p:animEffect transition="in" filter="slide(fromBottom)">
                                      <p:cBhvr>
                                        <p:cTn id="12" dur="500"/>
                                        <p:tgtEl>
                                          <p:spTgt spid="408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08583"/>
                                        </p:tgtEl>
                                        <p:attrNameLst>
                                          <p:attrName>style.visibility</p:attrName>
                                        </p:attrNameLst>
                                      </p:cBhvr>
                                      <p:to>
                                        <p:strVal val="visible"/>
                                      </p:to>
                                    </p:set>
                                    <p:animEffect transition="in" filter="slide(fromBottom)">
                                      <p:cBhvr>
                                        <p:cTn id="17" dur="500"/>
                                        <p:tgtEl>
                                          <p:spTgt spid="408583"/>
                                        </p:tgtEl>
                                      </p:cBhvr>
                                    </p:animEffect>
                                  </p:childTnLst>
                                </p:cTn>
                              </p:par>
                              <p:par>
                                <p:cTn id="18" presetID="12" presetClass="entr" presetSubtype="4" fill="hold" nodeType="withEffect">
                                  <p:stCondLst>
                                    <p:cond delay="0"/>
                                  </p:stCondLst>
                                  <p:childTnLst>
                                    <p:set>
                                      <p:cBhvr>
                                        <p:cTn id="19" dur="1" fill="hold">
                                          <p:stCondLst>
                                            <p:cond delay="0"/>
                                          </p:stCondLst>
                                        </p:cTn>
                                        <p:tgtEl>
                                          <p:spTgt spid="408590"/>
                                        </p:tgtEl>
                                        <p:attrNameLst>
                                          <p:attrName>style.visibility</p:attrName>
                                        </p:attrNameLst>
                                      </p:cBhvr>
                                      <p:to>
                                        <p:strVal val="visible"/>
                                      </p:to>
                                    </p:set>
                                    <p:animEffect transition="in" filter="slide(fromBottom)">
                                      <p:cBhvr>
                                        <p:cTn id="20" dur="500"/>
                                        <p:tgtEl>
                                          <p:spTgt spid="408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81" grpId="0"/>
      <p:bldP spid="40858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215570-331F-42E1-A4F9-AB1C3ADDECDF}"/>
              </a:ext>
            </a:extLst>
          </p:cNvPr>
          <p:cNvSpPr>
            <a:spLocks noGrp="1"/>
          </p:cNvSpPr>
          <p:nvPr>
            <p:ph type="dt" sz="quarter" idx="10"/>
          </p:nvPr>
        </p:nvSpPr>
        <p:spPr/>
        <p:txBody>
          <a:bodyPr/>
          <a:lstStyle/>
          <a:p>
            <a:pPr>
              <a:defRPr/>
            </a:pPr>
            <a:fld id="{B70D2FA6-6C3D-4D97-8A77-55C79B8187C5}" type="datetime11">
              <a:rPr lang="zh-CN" altLang="en-US" smtClean="0"/>
              <a:t>12:44:17</a:t>
            </a:fld>
            <a:endParaRPr lang="en-US" altLang="zh-CN"/>
          </a:p>
        </p:txBody>
      </p:sp>
      <p:sp>
        <p:nvSpPr>
          <p:cNvPr id="13" name="灯片编号占位符 3">
            <a:extLst>
              <a:ext uri="{FF2B5EF4-FFF2-40B4-BE49-F238E27FC236}">
                <a16:creationId xmlns:a16="http://schemas.microsoft.com/office/drawing/2014/main" id="{FED99A76-4F45-4D85-AD7B-A80E0227C4D7}"/>
              </a:ext>
            </a:extLst>
          </p:cNvPr>
          <p:cNvSpPr>
            <a:spLocks noGrp="1"/>
          </p:cNvSpPr>
          <p:nvPr>
            <p:ph type="sldNum" sz="quarter" idx="12"/>
          </p:nvPr>
        </p:nvSpPr>
        <p:spPr/>
        <p:txBody>
          <a:bodyPr/>
          <a:lstStyle/>
          <a:p>
            <a:pPr>
              <a:defRPr/>
            </a:pPr>
            <a:fld id="{29962104-9047-4149-B076-FA43F17B504B}" type="slidenum">
              <a:rPr lang="en-US" altLang="zh-CN"/>
              <a:pPr>
                <a:defRPr/>
              </a:pPr>
              <a:t>37</a:t>
            </a:fld>
            <a:endParaRPr lang="en-US" altLang="zh-CN"/>
          </a:p>
        </p:txBody>
      </p:sp>
      <p:sp>
        <p:nvSpPr>
          <p:cNvPr id="409607" name="Rectangle 7">
            <a:extLst>
              <a:ext uri="{FF2B5EF4-FFF2-40B4-BE49-F238E27FC236}">
                <a16:creationId xmlns:a16="http://schemas.microsoft.com/office/drawing/2014/main" id="{743D4434-BDF0-4EA9-9599-3F9FF3145436}"/>
              </a:ext>
            </a:extLst>
          </p:cNvPr>
          <p:cNvSpPr>
            <a:spLocks noChangeArrowheads="1"/>
          </p:cNvSpPr>
          <p:nvPr/>
        </p:nvSpPr>
        <p:spPr bwMode="auto">
          <a:xfrm>
            <a:off x="457200" y="533400"/>
            <a:ext cx="84359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a:t>
            </a:r>
            <a:r>
              <a:rPr lang="zh-CN" altLang="en-US" sz="2400">
                <a:latin typeface="Arial" panose="020B0604020202020204" pitchFamily="34" charset="0"/>
                <a:ea typeface="楷体" panose="02010609060101010101" pitchFamily="49" charset="-122"/>
                <a:cs typeface="Arial" panose="020B0604020202020204" pitchFamily="34" charset="0"/>
              </a:rPr>
              <a:t>、</a:t>
            </a:r>
            <a:r>
              <a:rPr lang="en-US" altLang="zh-CN" sz="2400">
                <a:latin typeface="Arial" panose="020B0604020202020204" pitchFamily="34" charset="0"/>
                <a:ea typeface="楷体" panose="02010609060101010101" pitchFamily="49" charset="-122"/>
                <a:cs typeface="Arial" panose="020B0604020202020204" pitchFamily="34" charset="0"/>
              </a:rPr>
              <a:t>Grignard</a:t>
            </a:r>
            <a:r>
              <a:rPr lang="zh-CN" altLang="en-US" sz="2400">
                <a:latin typeface="Arial" panose="020B0604020202020204" pitchFamily="34" charset="0"/>
                <a:ea typeface="楷体" panose="02010609060101010101" pitchFamily="49" charset="-122"/>
                <a:cs typeface="Arial" panose="020B0604020202020204" pitchFamily="34" charset="0"/>
              </a:rPr>
              <a:t>试剂与</a:t>
            </a:r>
            <a:r>
              <a:rPr lang="en-US" altLang="zh-CN" sz="2400">
                <a:latin typeface="Arial" panose="020B0604020202020204" pitchFamily="34" charset="0"/>
                <a:ea typeface="楷体" panose="02010609060101010101" pitchFamily="49" charset="-122"/>
                <a:cs typeface="Arial" panose="020B0604020202020204" pitchFamily="34" charset="0"/>
              </a:rPr>
              <a:t>CO</a:t>
            </a:r>
            <a:r>
              <a:rPr lang="en-US" altLang="zh-CN" sz="2400" baseline="-25000">
                <a:latin typeface="Arial" panose="020B0604020202020204" pitchFamily="34" charset="0"/>
                <a:ea typeface="楷体" panose="02010609060101010101" pitchFamily="49" charset="-122"/>
                <a:cs typeface="Arial" panose="020B0604020202020204" pitchFamily="34" charset="0"/>
              </a:rPr>
              <a:t>2</a:t>
            </a:r>
            <a:r>
              <a:rPr lang="zh-CN" altLang="en-US" sz="2400">
                <a:latin typeface="Arial" panose="020B0604020202020204" pitchFamily="34" charset="0"/>
                <a:ea typeface="楷体" panose="02010609060101010101" pitchFamily="49" charset="-122"/>
                <a:cs typeface="Arial" panose="020B0604020202020204" pitchFamily="34" charset="0"/>
              </a:rPr>
              <a:t>作用</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制备增加一个碳原子的羧酸</a:t>
            </a:r>
            <a:r>
              <a:rPr lang="zh-CN" altLang="en-US" sz="2400">
                <a:solidFill>
                  <a:schemeClr val="bg1"/>
                </a:solidFill>
                <a:latin typeface="Times New Roman" panose="02020603050405020304" pitchFamily="18" charset="0"/>
                <a:ea typeface="楷体" panose="02010609060101010101" pitchFamily="49" charset="-122"/>
                <a:cs typeface="Arial" panose="020B0604020202020204" pitchFamily="34" charset="0"/>
              </a:rPr>
              <a:t> </a:t>
            </a:r>
          </a:p>
        </p:txBody>
      </p:sp>
      <p:sp>
        <p:nvSpPr>
          <p:cNvPr id="409613" name="Rectangle 13">
            <a:extLst>
              <a:ext uri="{FF2B5EF4-FFF2-40B4-BE49-F238E27FC236}">
                <a16:creationId xmlns:a16="http://schemas.microsoft.com/office/drawing/2014/main" id="{30A70165-157B-4796-881C-A672C39BFF75}"/>
              </a:ext>
            </a:extLst>
          </p:cNvPr>
          <p:cNvSpPr>
            <a:spLocks noChangeArrowheads="1"/>
          </p:cNvSpPr>
          <p:nvPr/>
        </p:nvSpPr>
        <p:spPr bwMode="auto">
          <a:xfrm>
            <a:off x="971551" y="2636838"/>
            <a:ext cx="7776914" cy="46166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solidFill>
                  <a:srgbClr val="CC6600"/>
                </a:solidFill>
                <a:latin typeface="Arial" panose="020B0604020202020204" pitchFamily="34" charset="0"/>
                <a:ea typeface="楷体" panose="02010609060101010101" pitchFamily="49" charset="-122"/>
                <a:cs typeface="Arial" panose="020B0604020202020204" pitchFamily="34" charset="0"/>
              </a:rPr>
              <a:t>1</a:t>
            </a:r>
            <a:r>
              <a:rPr lang="en-US" altLang="zh-CN" sz="2400" baseline="30000" dirty="0">
                <a:solidFill>
                  <a:srgbClr val="CC6600"/>
                </a:solidFill>
                <a:latin typeface="Arial" panose="020B0604020202020204" pitchFamily="34" charset="0"/>
                <a:ea typeface="楷体" panose="02010609060101010101" pitchFamily="49" charset="-122"/>
                <a:cs typeface="Arial" panose="020B0604020202020204" pitchFamily="34" charset="0"/>
              </a:rPr>
              <a:t>o</a:t>
            </a:r>
            <a:r>
              <a:rPr lang="zh-CN" altLang="en-US" sz="2400" dirty="0">
                <a:solidFill>
                  <a:srgbClr val="CC6600"/>
                </a:solidFill>
                <a:latin typeface="Arial" panose="020B0604020202020204" pitchFamily="34" charset="0"/>
                <a:ea typeface="楷体" panose="02010609060101010101" pitchFamily="49" charset="-122"/>
                <a:cs typeface="Arial" panose="020B0604020202020204" pitchFamily="34" charset="0"/>
              </a:rPr>
              <a:t>、</a:t>
            </a:r>
            <a:r>
              <a:rPr lang="en-US" altLang="zh-CN" sz="2400" dirty="0">
                <a:solidFill>
                  <a:srgbClr val="CC6600"/>
                </a:solidFill>
                <a:latin typeface="Arial" panose="020B0604020202020204" pitchFamily="34" charset="0"/>
                <a:ea typeface="楷体" panose="02010609060101010101" pitchFamily="49" charset="-122"/>
                <a:cs typeface="Arial" panose="020B0604020202020204" pitchFamily="34" charset="0"/>
              </a:rPr>
              <a:t>2</a:t>
            </a:r>
            <a:r>
              <a:rPr lang="en-US" altLang="zh-CN" sz="2400" baseline="30000" dirty="0">
                <a:solidFill>
                  <a:srgbClr val="CC6600"/>
                </a:solidFill>
                <a:latin typeface="Arial" panose="020B0604020202020204" pitchFamily="34" charset="0"/>
                <a:ea typeface="楷体" panose="02010609060101010101" pitchFamily="49" charset="-122"/>
                <a:cs typeface="Arial" panose="020B0604020202020204" pitchFamily="34" charset="0"/>
              </a:rPr>
              <a:t>o</a:t>
            </a:r>
            <a:r>
              <a:rPr lang="zh-CN" altLang="en-US" sz="2400" dirty="0">
                <a:solidFill>
                  <a:srgbClr val="CC6600"/>
                </a:solidFill>
                <a:latin typeface="Arial" panose="020B0604020202020204" pitchFamily="34" charset="0"/>
                <a:ea typeface="楷体" panose="02010609060101010101" pitchFamily="49" charset="-122"/>
                <a:cs typeface="Arial" panose="020B0604020202020204" pitchFamily="34" charset="0"/>
              </a:rPr>
              <a:t>、</a:t>
            </a:r>
            <a:r>
              <a:rPr lang="en-US" altLang="zh-CN" sz="2400" dirty="0">
                <a:solidFill>
                  <a:srgbClr val="CC6600"/>
                </a:solidFill>
                <a:latin typeface="Arial" panose="020B0604020202020204" pitchFamily="34" charset="0"/>
                <a:ea typeface="楷体" panose="02010609060101010101" pitchFamily="49" charset="-122"/>
                <a:cs typeface="Arial" panose="020B0604020202020204" pitchFamily="34" charset="0"/>
              </a:rPr>
              <a:t>3</a:t>
            </a:r>
            <a:r>
              <a:rPr lang="en-US" altLang="zh-CN" sz="2400" baseline="30000" dirty="0">
                <a:solidFill>
                  <a:srgbClr val="CC6600"/>
                </a:solidFill>
                <a:latin typeface="Arial" panose="020B0604020202020204" pitchFamily="34" charset="0"/>
                <a:ea typeface="楷体" panose="02010609060101010101" pitchFamily="49" charset="-122"/>
                <a:cs typeface="Arial" panose="020B0604020202020204" pitchFamily="34" charset="0"/>
              </a:rPr>
              <a:t>o</a:t>
            </a:r>
            <a:r>
              <a:rPr lang="zh-CN" altLang="en-US" sz="2400" dirty="0">
                <a:solidFill>
                  <a:srgbClr val="CC6600"/>
                </a:solidFill>
                <a:latin typeface="Arial" panose="020B0604020202020204" pitchFamily="34" charset="0"/>
                <a:ea typeface="楷体" panose="02010609060101010101" pitchFamily="49" charset="-122"/>
                <a:cs typeface="Arial" panose="020B0604020202020204" pitchFamily="34" charset="0"/>
              </a:rPr>
              <a:t>、芳香</a:t>
            </a:r>
            <a:r>
              <a:rPr lang="en-US" altLang="zh-CN" sz="2400" dirty="0">
                <a:solidFill>
                  <a:srgbClr val="CC6600"/>
                </a:solidFill>
                <a:latin typeface="Arial" panose="020B0604020202020204" pitchFamily="34" charset="0"/>
                <a:ea typeface="楷体" panose="02010609060101010101" pitchFamily="49" charset="-122"/>
                <a:cs typeface="Arial" panose="020B0604020202020204" pitchFamily="34" charset="0"/>
              </a:rPr>
              <a:t>RX</a:t>
            </a:r>
            <a:r>
              <a:rPr lang="zh-CN" altLang="en-US" sz="2400" dirty="0">
                <a:solidFill>
                  <a:srgbClr val="CC6600"/>
                </a:solidFill>
                <a:latin typeface="Arial" panose="020B0604020202020204" pitchFamily="34" charset="0"/>
                <a:ea typeface="楷体" panose="02010609060101010101" pitchFamily="49" charset="-122"/>
                <a:cs typeface="Arial" panose="020B0604020202020204" pitchFamily="34" charset="0"/>
              </a:rPr>
              <a:t>都可使用</a:t>
            </a:r>
            <a:r>
              <a:rPr lang="en-US" altLang="zh-CN" sz="2400" dirty="0">
                <a:solidFill>
                  <a:srgbClr val="CC6600"/>
                </a:solidFill>
                <a:latin typeface="Arial" panose="020B0604020202020204" pitchFamily="34" charset="0"/>
                <a:ea typeface="楷体" panose="02010609060101010101" pitchFamily="49" charset="-122"/>
                <a:cs typeface="Arial" panose="020B0604020202020204" pitchFamily="34" charset="0"/>
              </a:rPr>
              <a:t>, </a:t>
            </a:r>
            <a:r>
              <a:rPr lang="zh-CN" altLang="en-US" sz="2400" dirty="0">
                <a:solidFill>
                  <a:srgbClr val="CC6600"/>
                </a:solidFill>
                <a:latin typeface="Arial" panose="020B0604020202020204" pitchFamily="34" charset="0"/>
                <a:ea typeface="楷体" panose="02010609060101010101" pitchFamily="49" charset="-122"/>
                <a:cs typeface="Arial" panose="020B0604020202020204" pitchFamily="34" charset="0"/>
              </a:rPr>
              <a:t>但乙烯型卤代烃难反应。</a:t>
            </a:r>
            <a:r>
              <a:rPr lang="zh-CN" altLang="en-US" sz="2400" dirty="0">
                <a:solidFill>
                  <a:srgbClr val="CC6600"/>
                </a:solidFill>
                <a:latin typeface="宋体" panose="02010600030101010101" pitchFamily="2" charset="-122"/>
                <a:ea typeface="楷体" panose="02010609060101010101" pitchFamily="49" charset="-122"/>
                <a:cs typeface="Arial" panose="020B0604020202020204" pitchFamily="34" charset="0"/>
              </a:rPr>
              <a:t> </a:t>
            </a:r>
            <a:r>
              <a:rPr lang="zh-CN" altLang="en-US" sz="2400" dirty="0">
                <a:solidFill>
                  <a:srgbClr val="CC6600"/>
                </a:solidFill>
                <a:latin typeface="Times New Roman" panose="02020603050405020304" pitchFamily="18" charset="0"/>
                <a:ea typeface="楷体" panose="02010609060101010101" pitchFamily="49" charset="-122"/>
                <a:cs typeface="Arial" panose="020B0604020202020204" pitchFamily="34" charset="0"/>
              </a:rPr>
              <a:t> </a:t>
            </a:r>
          </a:p>
        </p:txBody>
      </p:sp>
      <p:graphicFrame>
        <p:nvGraphicFramePr>
          <p:cNvPr id="409618" name="Object 18">
            <a:extLst>
              <a:ext uri="{FF2B5EF4-FFF2-40B4-BE49-F238E27FC236}">
                <a16:creationId xmlns:a16="http://schemas.microsoft.com/office/drawing/2014/main" id="{8F5E588B-3E97-4EB3-B010-0B9645E8AE2A}"/>
              </a:ext>
            </a:extLst>
          </p:cNvPr>
          <p:cNvGraphicFramePr>
            <a:graphicFrameLocks noChangeAspect="1"/>
          </p:cNvGraphicFramePr>
          <p:nvPr/>
        </p:nvGraphicFramePr>
        <p:xfrm>
          <a:off x="539750" y="1125538"/>
          <a:ext cx="7993063" cy="787400"/>
        </p:xfrm>
        <a:graphic>
          <a:graphicData uri="http://schemas.openxmlformats.org/presentationml/2006/ole">
            <mc:AlternateContent xmlns:mc="http://schemas.openxmlformats.org/markup-compatibility/2006">
              <mc:Choice xmlns:v="urn:schemas-microsoft-com:vml" Requires="v">
                <p:oleObj spid="_x0000_s31977" name="CS ChemDraw Drawing" r:id="rId3" imgW="6654852" imgH="655129" progId="ChemDraw.Document.6.0">
                  <p:embed/>
                </p:oleObj>
              </mc:Choice>
              <mc:Fallback>
                <p:oleObj name="CS ChemDraw Drawing" r:id="rId3" imgW="6654852" imgH="655129" progId="ChemDraw.Document.6.0">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125538"/>
                        <a:ext cx="7993063" cy="787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19" name="Object 19">
            <a:extLst>
              <a:ext uri="{FF2B5EF4-FFF2-40B4-BE49-F238E27FC236}">
                <a16:creationId xmlns:a16="http://schemas.microsoft.com/office/drawing/2014/main" id="{A1250272-BA70-49AF-BF1F-A36784600DB7}"/>
              </a:ext>
            </a:extLst>
          </p:cNvPr>
          <p:cNvGraphicFramePr>
            <a:graphicFrameLocks noChangeAspect="1"/>
          </p:cNvGraphicFramePr>
          <p:nvPr/>
        </p:nvGraphicFramePr>
        <p:xfrm>
          <a:off x="900113" y="2060575"/>
          <a:ext cx="6480175" cy="577850"/>
        </p:xfrm>
        <a:graphic>
          <a:graphicData uri="http://schemas.openxmlformats.org/presentationml/2006/ole">
            <mc:AlternateContent xmlns:mc="http://schemas.openxmlformats.org/markup-compatibility/2006">
              <mc:Choice xmlns:v="urn:schemas-microsoft-com:vml" Requires="v">
                <p:oleObj spid="_x0000_s31978" name="CS ChemDraw Drawing" r:id="rId5" imgW="5533248" imgH="493439" progId="ChemDraw.Document.6.0">
                  <p:embed/>
                </p:oleObj>
              </mc:Choice>
              <mc:Fallback>
                <p:oleObj name="CS ChemDraw Drawing" r:id="rId5" imgW="5533248" imgH="493439" progId="ChemDraw.Document.6.0">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060575"/>
                        <a:ext cx="6480175" cy="5778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20" name="Rectangle 20">
            <a:extLst>
              <a:ext uri="{FF2B5EF4-FFF2-40B4-BE49-F238E27FC236}">
                <a16:creationId xmlns:a16="http://schemas.microsoft.com/office/drawing/2014/main" id="{38C15289-D848-4531-AA2C-080C3AA4DF97}"/>
              </a:ext>
            </a:extLst>
          </p:cNvPr>
          <p:cNvSpPr>
            <a:spLocks noChangeArrowheads="1"/>
          </p:cNvSpPr>
          <p:nvPr/>
        </p:nvSpPr>
        <p:spPr bwMode="auto">
          <a:xfrm>
            <a:off x="539750" y="3068638"/>
            <a:ext cx="21336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a:t>
            </a:r>
            <a:r>
              <a:rPr lang="zh-CN" altLang="en-US" sz="2400">
                <a:latin typeface="Arial" panose="020B0604020202020204" pitchFamily="34" charset="0"/>
                <a:ea typeface="楷体" panose="02010609060101010101" pitchFamily="49" charset="-122"/>
                <a:cs typeface="Arial" panose="020B0604020202020204" pitchFamily="34" charset="0"/>
              </a:rPr>
              <a:t>、水解法</a:t>
            </a:r>
            <a:endParaRPr lang="zh-CN" altLang="en-US" sz="2400" b="0">
              <a:latin typeface="Arial" panose="020B0604020202020204" pitchFamily="34" charset="0"/>
              <a:ea typeface="楷体" panose="02010609060101010101" pitchFamily="49" charset="-122"/>
              <a:cs typeface="Arial" panose="020B0604020202020204" pitchFamily="34" charset="0"/>
            </a:endParaRPr>
          </a:p>
        </p:txBody>
      </p:sp>
      <p:sp>
        <p:nvSpPr>
          <p:cNvPr id="409621" name="Rectangle 21">
            <a:extLst>
              <a:ext uri="{FF2B5EF4-FFF2-40B4-BE49-F238E27FC236}">
                <a16:creationId xmlns:a16="http://schemas.microsoft.com/office/drawing/2014/main" id="{BB9513C3-1889-47A3-9D71-8F04802D2210}"/>
              </a:ext>
            </a:extLst>
          </p:cNvPr>
          <p:cNvSpPr>
            <a:spLocks noChangeArrowheads="1"/>
          </p:cNvSpPr>
          <p:nvPr/>
        </p:nvSpPr>
        <p:spPr bwMode="auto">
          <a:xfrm>
            <a:off x="684213" y="3500438"/>
            <a:ext cx="66246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 </a:t>
            </a:r>
            <a:r>
              <a:rPr lang="zh-CN" altLang="en-US" sz="2400">
                <a:latin typeface="Arial" panose="020B0604020202020204" pitchFamily="34" charset="0"/>
                <a:ea typeface="楷体" panose="02010609060101010101" pitchFamily="49" charset="-122"/>
                <a:cs typeface="Arial" panose="020B0604020202020204" pitchFamily="34" charset="0"/>
              </a:rPr>
              <a:t>腈的水解</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制备增加一个碳原子的羧酸</a:t>
            </a:r>
          </a:p>
        </p:txBody>
      </p:sp>
      <p:sp>
        <p:nvSpPr>
          <p:cNvPr id="409623" name="Rectangle 23">
            <a:extLst>
              <a:ext uri="{FF2B5EF4-FFF2-40B4-BE49-F238E27FC236}">
                <a16:creationId xmlns:a16="http://schemas.microsoft.com/office/drawing/2014/main" id="{01727D00-9D66-4B6A-8DB5-8ABC429AC298}"/>
              </a:ext>
            </a:extLst>
          </p:cNvPr>
          <p:cNvSpPr>
            <a:spLocks noChangeArrowheads="1"/>
          </p:cNvSpPr>
          <p:nvPr/>
        </p:nvSpPr>
        <p:spPr bwMode="auto">
          <a:xfrm>
            <a:off x="250825" y="6035675"/>
            <a:ext cx="8153400"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      </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此法仅适用于</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1</a:t>
            </a:r>
            <a:r>
              <a:rPr lang="en-US" altLang="zh-CN" sz="2400" baseline="30000">
                <a:solidFill>
                  <a:srgbClr val="CC6600"/>
                </a:solidFill>
                <a:latin typeface="Arial" panose="020B0604020202020204" pitchFamily="34" charset="0"/>
                <a:ea typeface="楷体" panose="02010609060101010101" pitchFamily="49" charset="-122"/>
                <a:cs typeface="Arial" panose="020B0604020202020204" pitchFamily="34" charset="0"/>
              </a:rPr>
              <a:t>o</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 RX</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2</a:t>
            </a:r>
            <a:r>
              <a:rPr lang="en-US" altLang="zh-CN" sz="2400" baseline="30000">
                <a:solidFill>
                  <a:srgbClr val="CC6600"/>
                </a:solidFill>
                <a:latin typeface="Arial" panose="020B0604020202020204" pitchFamily="34" charset="0"/>
                <a:ea typeface="楷体" panose="02010609060101010101" pitchFamily="49" charset="-122"/>
                <a:cs typeface="Arial" panose="020B0604020202020204" pitchFamily="34" charset="0"/>
              </a:rPr>
              <a:t>o</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3</a:t>
            </a:r>
            <a:r>
              <a:rPr lang="en-US" altLang="zh-CN" sz="2400" baseline="30000">
                <a:solidFill>
                  <a:srgbClr val="CC6600"/>
                </a:solidFill>
                <a:latin typeface="Arial" panose="020B0604020202020204" pitchFamily="34" charset="0"/>
                <a:ea typeface="楷体" panose="02010609060101010101" pitchFamily="49" charset="-122"/>
                <a:cs typeface="Arial" panose="020B0604020202020204" pitchFamily="34" charset="0"/>
              </a:rPr>
              <a:t>o</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 RX </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与</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NaCN</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作用易发生消除反应）。</a:t>
            </a:r>
            <a:r>
              <a:rPr lang="zh-CN" altLang="en-US" sz="2400">
                <a:solidFill>
                  <a:srgbClr val="CC6600"/>
                </a:solidFill>
                <a:latin typeface="Times New Roman" panose="02020603050405020304" pitchFamily="18" charset="0"/>
                <a:ea typeface="楷体" panose="02010609060101010101" pitchFamily="49" charset="-122"/>
                <a:cs typeface="Arial" panose="020B0604020202020204" pitchFamily="34" charset="0"/>
              </a:rPr>
              <a:t> </a:t>
            </a:r>
            <a:endParaRPr lang="zh-CN" altLang="en-US" sz="2400">
              <a:latin typeface="Times New Roman" panose="02020603050405020304" pitchFamily="18" charset="0"/>
              <a:ea typeface="楷体" panose="02010609060101010101" pitchFamily="49" charset="-122"/>
              <a:cs typeface="Arial" panose="020B0604020202020204" pitchFamily="34" charset="0"/>
            </a:endParaRPr>
          </a:p>
        </p:txBody>
      </p:sp>
      <p:graphicFrame>
        <p:nvGraphicFramePr>
          <p:cNvPr id="409624" name="Object 24">
            <a:extLst>
              <a:ext uri="{FF2B5EF4-FFF2-40B4-BE49-F238E27FC236}">
                <a16:creationId xmlns:a16="http://schemas.microsoft.com/office/drawing/2014/main" id="{4863EF51-DA2D-4543-A11A-3A097FE5C35B}"/>
              </a:ext>
            </a:extLst>
          </p:cNvPr>
          <p:cNvGraphicFramePr>
            <a:graphicFrameLocks noChangeAspect="1"/>
          </p:cNvGraphicFramePr>
          <p:nvPr/>
        </p:nvGraphicFramePr>
        <p:xfrm>
          <a:off x="2051050" y="4581525"/>
          <a:ext cx="4826000" cy="1358900"/>
        </p:xfrm>
        <a:graphic>
          <a:graphicData uri="http://schemas.openxmlformats.org/presentationml/2006/ole">
            <mc:AlternateContent xmlns:mc="http://schemas.openxmlformats.org/markup-compatibility/2006">
              <mc:Choice xmlns:v="urn:schemas-microsoft-com:vml" Requires="v">
                <p:oleObj spid="_x0000_s31979" name="CS ChemDraw Drawing" r:id="rId7" imgW="3980278" imgH="1121304" progId="ChemDraw.Document.6.0">
                  <p:embed/>
                </p:oleObj>
              </mc:Choice>
              <mc:Fallback>
                <p:oleObj name="CS ChemDraw Drawing" r:id="rId7" imgW="3980278" imgH="1121304" progId="ChemDraw.Document.6.0">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4581525"/>
                        <a:ext cx="4826000" cy="13589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25" name="Object 25">
            <a:extLst>
              <a:ext uri="{FF2B5EF4-FFF2-40B4-BE49-F238E27FC236}">
                <a16:creationId xmlns:a16="http://schemas.microsoft.com/office/drawing/2014/main" id="{EAE53B1D-17AC-43FC-B18E-FD61846A7D37}"/>
              </a:ext>
            </a:extLst>
          </p:cNvPr>
          <p:cNvGraphicFramePr>
            <a:graphicFrameLocks noChangeAspect="1"/>
          </p:cNvGraphicFramePr>
          <p:nvPr/>
        </p:nvGraphicFramePr>
        <p:xfrm>
          <a:off x="2124075" y="3933825"/>
          <a:ext cx="3743325" cy="628650"/>
        </p:xfrm>
        <a:graphic>
          <a:graphicData uri="http://schemas.openxmlformats.org/presentationml/2006/ole">
            <mc:AlternateContent xmlns:mc="http://schemas.openxmlformats.org/markup-compatibility/2006">
              <mc:Choice xmlns:v="urn:schemas-microsoft-com:vml" Requires="v">
                <p:oleObj spid="_x0000_s31980" name="CS ChemDraw Drawing" r:id="rId9" imgW="3173965" imgH="532849" progId="ChemDraw.Document.6.0">
                  <p:embed/>
                </p:oleObj>
              </mc:Choice>
              <mc:Fallback>
                <p:oleObj name="CS ChemDraw Drawing" r:id="rId9" imgW="3173965" imgH="532849" progId="ChemDraw.Document.6.0">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3933825"/>
                        <a:ext cx="3743325" cy="6286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9607"/>
                                        </p:tgtEl>
                                        <p:attrNameLst>
                                          <p:attrName>style.visibility</p:attrName>
                                        </p:attrNameLst>
                                      </p:cBhvr>
                                      <p:to>
                                        <p:strVal val="visible"/>
                                      </p:to>
                                    </p:set>
                                    <p:animEffect transition="in" filter="slide(fromBottom)">
                                      <p:cBhvr>
                                        <p:cTn id="7" dur="500"/>
                                        <p:tgtEl>
                                          <p:spTgt spid="409607"/>
                                        </p:tgtEl>
                                      </p:cBhvr>
                                    </p:animEffect>
                                  </p:childTnLst>
                                </p:cTn>
                              </p:par>
                              <p:par>
                                <p:cTn id="8" presetID="12" presetClass="entr" presetSubtype="4" fill="hold" nodeType="withEffect">
                                  <p:stCondLst>
                                    <p:cond delay="0"/>
                                  </p:stCondLst>
                                  <p:childTnLst>
                                    <p:set>
                                      <p:cBhvr>
                                        <p:cTn id="9" dur="1" fill="hold">
                                          <p:stCondLst>
                                            <p:cond delay="0"/>
                                          </p:stCondLst>
                                        </p:cTn>
                                        <p:tgtEl>
                                          <p:spTgt spid="409618"/>
                                        </p:tgtEl>
                                        <p:attrNameLst>
                                          <p:attrName>style.visibility</p:attrName>
                                        </p:attrNameLst>
                                      </p:cBhvr>
                                      <p:to>
                                        <p:strVal val="visible"/>
                                      </p:to>
                                    </p:set>
                                    <p:animEffect transition="in" filter="slide(fromBottom)">
                                      <p:cBhvr>
                                        <p:cTn id="10" dur="500"/>
                                        <p:tgtEl>
                                          <p:spTgt spid="40961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409619"/>
                                        </p:tgtEl>
                                        <p:attrNameLst>
                                          <p:attrName>style.visibility</p:attrName>
                                        </p:attrNameLst>
                                      </p:cBhvr>
                                      <p:to>
                                        <p:strVal val="visible"/>
                                      </p:to>
                                    </p:set>
                                    <p:animEffect transition="in" filter="slide(fromBottom)">
                                      <p:cBhvr>
                                        <p:cTn id="15" dur="500"/>
                                        <p:tgtEl>
                                          <p:spTgt spid="409619"/>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409613"/>
                                        </p:tgtEl>
                                        <p:attrNameLst>
                                          <p:attrName>style.visibility</p:attrName>
                                        </p:attrNameLst>
                                      </p:cBhvr>
                                      <p:to>
                                        <p:strVal val="visible"/>
                                      </p:to>
                                    </p:set>
                                    <p:animEffect transition="in" filter="slide(fromBottom)">
                                      <p:cBhvr>
                                        <p:cTn id="18" dur="500"/>
                                        <p:tgtEl>
                                          <p:spTgt spid="4096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09620"/>
                                        </p:tgtEl>
                                        <p:attrNameLst>
                                          <p:attrName>style.visibility</p:attrName>
                                        </p:attrNameLst>
                                      </p:cBhvr>
                                      <p:to>
                                        <p:strVal val="visible"/>
                                      </p:to>
                                    </p:set>
                                    <p:animEffect transition="in" filter="slide(fromBottom)">
                                      <p:cBhvr>
                                        <p:cTn id="23" dur="500"/>
                                        <p:tgtEl>
                                          <p:spTgt spid="4096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09621"/>
                                        </p:tgtEl>
                                        <p:attrNameLst>
                                          <p:attrName>style.visibility</p:attrName>
                                        </p:attrNameLst>
                                      </p:cBhvr>
                                      <p:to>
                                        <p:strVal val="visible"/>
                                      </p:to>
                                    </p:set>
                                    <p:animEffect transition="in" filter="slide(fromBottom)">
                                      <p:cBhvr>
                                        <p:cTn id="28" dur="500"/>
                                        <p:tgtEl>
                                          <p:spTgt spid="409621"/>
                                        </p:tgtEl>
                                      </p:cBhvr>
                                    </p:animEffect>
                                  </p:childTnLst>
                                </p:cTn>
                              </p:par>
                              <p:par>
                                <p:cTn id="29" presetID="12" presetClass="entr" presetSubtype="4" fill="hold" nodeType="withEffect">
                                  <p:stCondLst>
                                    <p:cond delay="0"/>
                                  </p:stCondLst>
                                  <p:childTnLst>
                                    <p:set>
                                      <p:cBhvr>
                                        <p:cTn id="30" dur="1" fill="hold">
                                          <p:stCondLst>
                                            <p:cond delay="0"/>
                                          </p:stCondLst>
                                        </p:cTn>
                                        <p:tgtEl>
                                          <p:spTgt spid="409625"/>
                                        </p:tgtEl>
                                        <p:attrNameLst>
                                          <p:attrName>style.visibility</p:attrName>
                                        </p:attrNameLst>
                                      </p:cBhvr>
                                      <p:to>
                                        <p:strVal val="visible"/>
                                      </p:to>
                                    </p:set>
                                    <p:animEffect transition="in" filter="slide(fromBottom)">
                                      <p:cBhvr>
                                        <p:cTn id="31" dur="500"/>
                                        <p:tgtEl>
                                          <p:spTgt spid="4096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409624"/>
                                        </p:tgtEl>
                                        <p:attrNameLst>
                                          <p:attrName>style.visibility</p:attrName>
                                        </p:attrNameLst>
                                      </p:cBhvr>
                                      <p:to>
                                        <p:strVal val="visible"/>
                                      </p:to>
                                    </p:set>
                                    <p:animEffect transition="in" filter="slide(fromBottom)">
                                      <p:cBhvr>
                                        <p:cTn id="36" dur="500"/>
                                        <p:tgtEl>
                                          <p:spTgt spid="40962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409623"/>
                                        </p:tgtEl>
                                        <p:attrNameLst>
                                          <p:attrName>style.visibility</p:attrName>
                                        </p:attrNameLst>
                                      </p:cBhvr>
                                      <p:to>
                                        <p:strVal val="visible"/>
                                      </p:to>
                                    </p:set>
                                    <p:animEffect transition="in" filter="slide(fromBottom)">
                                      <p:cBhvr>
                                        <p:cTn id="41" dur="500"/>
                                        <p:tgtEl>
                                          <p:spTgt spid="40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7" grpId="0"/>
      <p:bldP spid="409613" grpId="0"/>
      <p:bldP spid="409620" grpId="0"/>
      <p:bldP spid="409621" grpId="0"/>
      <p:bldP spid="4096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A79D95-3959-492D-AA61-DD6AEDF08730}"/>
              </a:ext>
            </a:extLst>
          </p:cNvPr>
          <p:cNvSpPr>
            <a:spLocks noGrp="1"/>
          </p:cNvSpPr>
          <p:nvPr>
            <p:ph type="dt" sz="quarter" idx="10"/>
          </p:nvPr>
        </p:nvSpPr>
        <p:spPr/>
        <p:txBody>
          <a:bodyPr/>
          <a:lstStyle/>
          <a:p>
            <a:pPr>
              <a:defRPr/>
            </a:pPr>
            <a:fld id="{676A080F-7F83-4209-BB00-F5662DBC50FA}" type="datetime11">
              <a:rPr lang="zh-CN" altLang="en-US" smtClean="0"/>
              <a:t>12:44:17</a:t>
            </a:fld>
            <a:endParaRPr lang="en-US" altLang="zh-CN"/>
          </a:p>
        </p:txBody>
      </p:sp>
      <p:sp>
        <p:nvSpPr>
          <p:cNvPr id="7" name="灯片编号占位符 3">
            <a:extLst>
              <a:ext uri="{FF2B5EF4-FFF2-40B4-BE49-F238E27FC236}">
                <a16:creationId xmlns:a16="http://schemas.microsoft.com/office/drawing/2014/main" id="{7F14318D-CAA3-4020-B6E6-513C0CFA9D82}"/>
              </a:ext>
            </a:extLst>
          </p:cNvPr>
          <p:cNvSpPr>
            <a:spLocks noGrp="1"/>
          </p:cNvSpPr>
          <p:nvPr>
            <p:ph type="sldNum" sz="quarter" idx="12"/>
          </p:nvPr>
        </p:nvSpPr>
        <p:spPr/>
        <p:txBody>
          <a:bodyPr/>
          <a:lstStyle/>
          <a:p>
            <a:pPr>
              <a:defRPr/>
            </a:pPr>
            <a:fld id="{96FC8CD4-7D50-4787-9974-76B9F926A6F3}" type="slidenum">
              <a:rPr lang="en-US" altLang="zh-CN"/>
              <a:pPr>
                <a:defRPr/>
              </a:pPr>
              <a:t>38</a:t>
            </a:fld>
            <a:endParaRPr lang="en-US" altLang="zh-CN"/>
          </a:p>
        </p:txBody>
      </p:sp>
      <p:sp>
        <p:nvSpPr>
          <p:cNvPr id="411656" name="Rectangle 8">
            <a:extLst>
              <a:ext uri="{FF2B5EF4-FFF2-40B4-BE49-F238E27FC236}">
                <a16:creationId xmlns:a16="http://schemas.microsoft.com/office/drawing/2014/main" id="{ED633AD7-FE2D-4D80-A85A-C73178992D0F}"/>
              </a:ext>
            </a:extLst>
          </p:cNvPr>
          <p:cNvSpPr>
            <a:spLocks noChangeArrowheads="1"/>
          </p:cNvSpPr>
          <p:nvPr/>
        </p:nvSpPr>
        <p:spPr bwMode="auto">
          <a:xfrm>
            <a:off x="468313" y="4221163"/>
            <a:ext cx="7696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 </a:t>
            </a:r>
            <a:r>
              <a:rPr lang="zh-CN" altLang="en-US" sz="2400">
                <a:latin typeface="Arial" panose="020B0604020202020204" pitchFamily="34" charset="0"/>
                <a:ea typeface="楷体" panose="02010609060101010101" pitchFamily="49" charset="-122"/>
                <a:cs typeface="Arial" panose="020B0604020202020204" pitchFamily="34" charset="0"/>
              </a:rPr>
              <a:t>通过乙酰乙酸乙酯、丙二酸二乙酯合成各种羧酸。</a:t>
            </a:r>
          </a:p>
        </p:txBody>
      </p:sp>
      <p:sp>
        <p:nvSpPr>
          <p:cNvPr id="411665" name="Rectangle 17">
            <a:extLst>
              <a:ext uri="{FF2B5EF4-FFF2-40B4-BE49-F238E27FC236}">
                <a16:creationId xmlns:a16="http://schemas.microsoft.com/office/drawing/2014/main" id="{60A2C7D8-5F56-4104-9ECB-10EC26ADAD81}"/>
              </a:ext>
            </a:extLst>
          </p:cNvPr>
          <p:cNvSpPr>
            <a:spLocks noChangeArrowheads="1"/>
          </p:cNvSpPr>
          <p:nvPr/>
        </p:nvSpPr>
        <p:spPr bwMode="auto">
          <a:xfrm>
            <a:off x="468313" y="765175"/>
            <a:ext cx="8856662" cy="7858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7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a:t>
            </a:r>
            <a:r>
              <a:rPr lang="zh-CN" altLang="en-US" sz="2400">
                <a:latin typeface="Arial" panose="020B0604020202020204" pitchFamily="34" charset="0"/>
                <a:ea typeface="楷体" panose="02010609060101010101" pitchFamily="49" charset="-122"/>
                <a:cs typeface="Arial" panose="020B0604020202020204" pitchFamily="34" charset="0"/>
              </a:rPr>
              <a:t>羧酸衍生物的水解</a:t>
            </a:r>
          </a:p>
          <a:p>
            <a:pPr eaLnBrk="1" hangingPunct="1">
              <a:lnSpc>
                <a:spcPct val="70000"/>
              </a:lnSpc>
              <a:spcBef>
                <a:spcPct val="50000"/>
              </a:spcBef>
              <a:buFontTx/>
              <a:buNone/>
            </a:pPr>
            <a:r>
              <a:rPr lang="zh-CN" altLang="en-US" sz="2400">
                <a:latin typeface="Arial" panose="020B0604020202020204" pitchFamily="34" charset="0"/>
                <a:ea typeface="楷体" panose="02010609060101010101" pitchFamily="49" charset="-122"/>
                <a:cs typeface="Arial" panose="020B0604020202020204" pitchFamily="34" charset="0"/>
              </a:rPr>
              <a:t>通过油脂和羧酸衍生物的水解得羧酸，及副产物甘油和醇。</a:t>
            </a:r>
          </a:p>
        </p:txBody>
      </p:sp>
      <p:graphicFrame>
        <p:nvGraphicFramePr>
          <p:cNvPr id="411666" name="Object 18">
            <a:extLst>
              <a:ext uri="{FF2B5EF4-FFF2-40B4-BE49-F238E27FC236}">
                <a16:creationId xmlns:a16="http://schemas.microsoft.com/office/drawing/2014/main" id="{77ED505E-1D23-437E-B8FD-F05FFDC8BE6A}"/>
              </a:ext>
            </a:extLst>
          </p:cNvPr>
          <p:cNvGraphicFramePr>
            <a:graphicFrameLocks noChangeAspect="1"/>
          </p:cNvGraphicFramePr>
          <p:nvPr/>
        </p:nvGraphicFramePr>
        <p:xfrm>
          <a:off x="827088" y="2205038"/>
          <a:ext cx="7345362" cy="1219200"/>
        </p:xfrm>
        <a:graphic>
          <a:graphicData uri="http://schemas.openxmlformats.org/presentationml/2006/ole">
            <mc:AlternateContent xmlns:mc="http://schemas.openxmlformats.org/markup-compatibility/2006">
              <mc:Choice xmlns:v="urn:schemas-microsoft-com:vml" Requires="v">
                <p:oleObj spid="_x0000_s32830" name="CS ChemDraw Drawing" r:id="rId3" imgW="5879042" imgH="976620" progId="ChemDraw.Document.6.0">
                  <p:embed/>
                </p:oleObj>
              </mc:Choice>
              <mc:Fallback>
                <p:oleObj name="CS ChemDraw Drawing" r:id="rId3" imgW="5879042" imgH="976620" progId="ChemDraw.Document.6.0">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05038"/>
                        <a:ext cx="7345362" cy="1219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1665"/>
                                        </p:tgtEl>
                                        <p:attrNameLst>
                                          <p:attrName>style.visibility</p:attrName>
                                        </p:attrNameLst>
                                      </p:cBhvr>
                                      <p:to>
                                        <p:strVal val="visible"/>
                                      </p:to>
                                    </p:set>
                                    <p:animEffect transition="in" filter="slide(fromBottom)">
                                      <p:cBhvr>
                                        <p:cTn id="7" dur="500"/>
                                        <p:tgtEl>
                                          <p:spTgt spid="411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11666"/>
                                        </p:tgtEl>
                                        <p:attrNameLst>
                                          <p:attrName>style.visibility</p:attrName>
                                        </p:attrNameLst>
                                      </p:cBhvr>
                                      <p:to>
                                        <p:strVal val="visible"/>
                                      </p:to>
                                    </p:set>
                                    <p:animEffect transition="in" filter="slide(fromBottom)">
                                      <p:cBhvr>
                                        <p:cTn id="12" dur="500"/>
                                        <p:tgtEl>
                                          <p:spTgt spid="4116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11656"/>
                                        </p:tgtEl>
                                        <p:attrNameLst>
                                          <p:attrName>style.visibility</p:attrName>
                                        </p:attrNameLst>
                                      </p:cBhvr>
                                      <p:to>
                                        <p:strVal val="visible"/>
                                      </p:to>
                                    </p:set>
                                    <p:animEffect transition="in" filter="slide(fromBottom)">
                                      <p:cBhvr>
                                        <p:cTn id="17" dur="500"/>
                                        <p:tgtEl>
                                          <p:spTgt spid="411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6" grpId="0"/>
      <p:bldP spid="4116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ED6E71-4524-4F52-B112-466602A1B139}"/>
              </a:ext>
            </a:extLst>
          </p:cNvPr>
          <p:cNvSpPr>
            <a:spLocks noGrp="1"/>
          </p:cNvSpPr>
          <p:nvPr>
            <p:ph type="dt" sz="quarter" idx="10"/>
          </p:nvPr>
        </p:nvSpPr>
        <p:spPr/>
        <p:txBody>
          <a:bodyPr/>
          <a:lstStyle/>
          <a:p>
            <a:pPr>
              <a:defRPr/>
            </a:pPr>
            <a:fld id="{737002AF-BDC6-4CFF-A10B-E583511E438F}" type="datetime11">
              <a:rPr lang="zh-CN" altLang="en-US" smtClean="0"/>
              <a:t>12:44:17</a:t>
            </a:fld>
            <a:endParaRPr lang="en-US" altLang="zh-CN"/>
          </a:p>
        </p:txBody>
      </p:sp>
      <p:sp>
        <p:nvSpPr>
          <p:cNvPr id="6" name="灯片编号占位符 5">
            <a:extLst>
              <a:ext uri="{FF2B5EF4-FFF2-40B4-BE49-F238E27FC236}">
                <a16:creationId xmlns:a16="http://schemas.microsoft.com/office/drawing/2014/main" id="{7255E269-F098-491A-AF5F-DF9DE4167A38}"/>
              </a:ext>
            </a:extLst>
          </p:cNvPr>
          <p:cNvSpPr>
            <a:spLocks noGrp="1"/>
          </p:cNvSpPr>
          <p:nvPr>
            <p:ph type="sldNum" sz="quarter" idx="12"/>
          </p:nvPr>
        </p:nvSpPr>
        <p:spPr/>
        <p:txBody>
          <a:bodyPr/>
          <a:lstStyle/>
          <a:p>
            <a:pPr>
              <a:defRPr/>
            </a:pPr>
            <a:fld id="{244C57DB-EB89-4D38-9D1D-09ABE48D5888}" type="slidenum">
              <a:rPr lang="en-US" altLang="zh-CN"/>
              <a:pPr>
                <a:defRPr/>
              </a:pPr>
              <a:t>39</a:t>
            </a:fld>
            <a:endParaRPr lang="en-US" altLang="zh-CN"/>
          </a:p>
        </p:txBody>
      </p:sp>
      <p:sp>
        <p:nvSpPr>
          <p:cNvPr id="412679" name="Rectangle 7">
            <a:extLst>
              <a:ext uri="{FF2B5EF4-FFF2-40B4-BE49-F238E27FC236}">
                <a16:creationId xmlns:a16="http://schemas.microsoft.com/office/drawing/2014/main" id="{1769CE4A-3346-4BBD-9404-544C1C53B6D8}"/>
              </a:ext>
            </a:extLst>
          </p:cNvPr>
          <p:cNvSpPr>
            <a:spLocks noChangeArrowheads="1"/>
          </p:cNvSpPr>
          <p:nvPr/>
        </p:nvSpPr>
        <p:spPr bwMode="auto">
          <a:xfrm>
            <a:off x="900112" y="620713"/>
            <a:ext cx="7416303" cy="519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zh-CN" altLang="en-US" dirty="0">
                <a:latin typeface="楷体" panose="02010609060101010101" pitchFamily="49" charset="-122"/>
                <a:ea typeface="楷体" panose="02010609060101010101" pitchFamily="49" charset="-122"/>
                <a:cs typeface="Arial" panose="020B0604020202020204" pitchFamily="34" charset="0"/>
              </a:rPr>
              <a:t>五、二元羧酸</a:t>
            </a:r>
          </a:p>
        </p:txBody>
      </p:sp>
      <p:sp>
        <p:nvSpPr>
          <p:cNvPr id="412680" name="Rectangle 8">
            <a:extLst>
              <a:ext uri="{FF2B5EF4-FFF2-40B4-BE49-F238E27FC236}">
                <a16:creationId xmlns:a16="http://schemas.microsoft.com/office/drawing/2014/main" id="{39B68BC1-3599-4EF5-9A6A-133C90DC30BD}"/>
              </a:ext>
            </a:extLst>
          </p:cNvPr>
          <p:cNvSpPr>
            <a:spLocks noChangeArrowheads="1"/>
          </p:cNvSpPr>
          <p:nvPr/>
        </p:nvSpPr>
        <p:spPr bwMode="auto">
          <a:xfrm>
            <a:off x="611188" y="2205038"/>
            <a:ext cx="7993062" cy="26479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kumimoji="0" lang="en-US" altLang="zh-CN" sz="2400">
                <a:solidFill>
                  <a:srgbClr val="008000"/>
                </a:solidFill>
                <a:latin typeface="Arial" panose="020B0604020202020204" pitchFamily="34" charset="0"/>
                <a:ea typeface="楷体" panose="02010609060101010101" pitchFamily="49" charset="-122"/>
                <a:cs typeface="Arial" panose="020B0604020202020204" pitchFamily="34" charset="0"/>
              </a:rPr>
              <a:t>1</a:t>
            </a:r>
            <a:r>
              <a:rPr kumimoji="0"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、物理性质</a:t>
            </a:r>
          </a:p>
          <a:p>
            <a:pPr eaLnBrk="1" hangingPunct="1">
              <a:lnSpc>
                <a:spcPct val="12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 </a:t>
            </a:r>
            <a:r>
              <a:rPr kumimoji="0" lang="zh-CN" altLang="en-US" sz="2400">
                <a:latin typeface="Arial" panose="020B0604020202020204" pitchFamily="34" charset="0"/>
                <a:ea typeface="楷体" panose="02010609060101010101" pitchFamily="49" charset="-122"/>
                <a:cs typeface="Arial" panose="020B0604020202020204" pitchFamily="34" charset="0"/>
              </a:rPr>
              <a:t>物态   </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二元羧酸都是固态晶体，熔点比相近分子量的一元羧酸高得多。</a:t>
            </a:r>
          </a:p>
          <a:p>
            <a:pPr eaLnBrk="1" hangingPunct="1">
              <a:lnSpc>
                <a:spcPct val="12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(2) </a:t>
            </a:r>
            <a:r>
              <a:rPr kumimoji="0" lang="zh-CN" altLang="en-US" sz="2400">
                <a:latin typeface="Arial" panose="020B0604020202020204" pitchFamily="34" charset="0"/>
                <a:ea typeface="楷体" panose="02010609060101010101" pitchFamily="49" charset="-122"/>
                <a:cs typeface="Arial" panose="020B0604020202020204" pitchFamily="34" charset="0"/>
              </a:rPr>
              <a:t>溶解度   </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比相应的一元酸大，易溶于乙醇，难溶于其它有机溶剂。</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2679"/>
                                        </p:tgtEl>
                                        <p:attrNameLst>
                                          <p:attrName>style.visibility</p:attrName>
                                        </p:attrNameLst>
                                      </p:cBhvr>
                                      <p:to>
                                        <p:strVal val="visible"/>
                                      </p:to>
                                    </p:set>
                                    <p:animEffect transition="in" filter="slide(fromBottom)">
                                      <p:cBhvr>
                                        <p:cTn id="7" dur="500"/>
                                        <p:tgtEl>
                                          <p:spTgt spid="4126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12680">
                                            <p:txEl>
                                              <p:pRg st="0" end="0"/>
                                            </p:txEl>
                                          </p:spTgt>
                                        </p:tgtEl>
                                        <p:attrNameLst>
                                          <p:attrName>style.visibility</p:attrName>
                                        </p:attrNameLst>
                                      </p:cBhvr>
                                      <p:to>
                                        <p:strVal val="visible"/>
                                      </p:to>
                                    </p:set>
                                    <p:animEffect transition="in" filter="slide(fromBottom)">
                                      <p:cBhvr>
                                        <p:cTn id="12" dur="500"/>
                                        <p:tgtEl>
                                          <p:spTgt spid="41268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12680">
                                            <p:txEl>
                                              <p:pRg st="1" end="1"/>
                                            </p:txEl>
                                          </p:spTgt>
                                        </p:tgtEl>
                                        <p:attrNameLst>
                                          <p:attrName>style.visibility</p:attrName>
                                        </p:attrNameLst>
                                      </p:cBhvr>
                                      <p:to>
                                        <p:strVal val="visible"/>
                                      </p:to>
                                    </p:set>
                                    <p:animEffect transition="in" filter="slide(fromBottom)">
                                      <p:cBhvr>
                                        <p:cTn id="17" dur="500"/>
                                        <p:tgtEl>
                                          <p:spTgt spid="412680">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12680">
                                            <p:txEl>
                                              <p:pRg st="2" end="2"/>
                                            </p:txEl>
                                          </p:spTgt>
                                        </p:tgtEl>
                                        <p:attrNameLst>
                                          <p:attrName>style.visibility</p:attrName>
                                        </p:attrNameLst>
                                      </p:cBhvr>
                                      <p:to>
                                        <p:strVal val="visible"/>
                                      </p:to>
                                    </p:set>
                                    <p:animEffect transition="in" filter="slide(fromBottom)">
                                      <p:cBhvr>
                                        <p:cTn id="22" dur="500"/>
                                        <p:tgtEl>
                                          <p:spTgt spid="4126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1D38F7-249A-4AF8-A951-4689D8C87D1B}"/>
              </a:ext>
            </a:extLst>
          </p:cNvPr>
          <p:cNvSpPr>
            <a:spLocks noGrp="1"/>
          </p:cNvSpPr>
          <p:nvPr>
            <p:ph type="dt" sz="quarter" idx="10"/>
          </p:nvPr>
        </p:nvSpPr>
        <p:spPr/>
        <p:txBody>
          <a:bodyPr/>
          <a:lstStyle/>
          <a:p>
            <a:pPr>
              <a:defRPr/>
            </a:pPr>
            <a:fld id="{DABC5D6F-F18D-4D05-8159-06BE6EB2C162}" type="datetime11">
              <a:rPr lang="zh-CN" altLang="en-US" smtClean="0"/>
              <a:t>12:44:16</a:t>
            </a:fld>
            <a:endParaRPr lang="en-US" altLang="zh-CN"/>
          </a:p>
        </p:txBody>
      </p:sp>
      <p:sp>
        <p:nvSpPr>
          <p:cNvPr id="11" name="灯片编号占位符 3">
            <a:extLst>
              <a:ext uri="{FF2B5EF4-FFF2-40B4-BE49-F238E27FC236}">
                <a16:creationId xmlns:a16="http://schemas.microsoft.com/office/drawing/2014/main" id="{1866769E-242B-4369-AA49-7B7F3B9BAFD5}"/>
              </a:ext>
            </a:extLst>
          </p:cNvPr>
          <p:cNvSpPr>
            <a:spLocks noGrp="1"/>
          </p:cNvSpPr>
          <p:nvPr>
            <p:ph type="sldNum" sz="quarter" idx="12"/>
          </p:nvPr>
        </p:nvSpPr>
        <p:spPr/>
        <p:txBody>
          <a:bodyPr/>
          <a:lstStyle/>
          <a:p>
            <a:pPr>
              <a:defRPr/>
            </a:pPr>
            <a:fld id="{92AE08E7-3C66-4407-A56D-4B966996D061}" type="slidenum">
              <a:rPr lang="en-US" altLang="zh-CN"/>
              <a:pPr>
                <a:defRPr/>
              </a:pPr>
              <a:t>4</a:t>
            </a:fld>
            <a:endParaRPr lang="en-US" altLang="zh-CN"/>
          </a:p>
        </p:txBody>
      </p:sp>
      <p:sp>
        <p:nvSpPr>
          <p:cNvPr id="380937" name="Rectangle 9">
            <a:extLst>
              <a:ext uri="{FF2B5EF4-FFF2-40B4-BE49-F238E27FC236}">
                <a16:creationId xmlns:a16="http://schemas.microsoft.com/office/drawing/2014/main" id="{C7FEB630-7447-47AA-A778-8063B90D27D8}"/>
              </a:ext>
            </a:extLst>
          </p:cNvPr>
          <p:cNvSpPr>
            <a:spLocks noChangeArrowheads="1"/>
          </p:cNvSpPr>
          <p:nvPr/>
        </p:nvSpPr>
        <p:spPr bwMode="auto">
          <a:xfrm>
            <a:off x="468313" y="893763"/>
            <a:ext cx="4895850" cy="519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lang="zh-CN" altLang="en-US">
                <a:latin typeface="Times New Roman" panose="02020603050405020304" pitchFamily="18" charset="0"/>
                <a:ea typeface="楷体" panose="02010609060101010101" pitchFamily="49" charset="-122"/>
                <a:cs typeface="Arial" panose="020B0604020202020204" pitchFamily="34" charset="0"/>
              </a:rPr>
              <a:t>一、</a:t>
            </a:r>
            <a:r>
              <a:rPr kumimoji="0" lang="zh-CN" altLang="en-US">
                <a:latin typeface="Arial" panose="020B0604020202020204" pitchFamily="34" charset="0"/>
                <a:ea typeface="楷体" panose="02010609060101010101" pitchFamily="49" charset="-122"/>
                <a:cs typeface="Arial" panose="020B0604020202020204" pitchFamily="34" charset="0"/>
              </a:rPr>
              <a:t>羧酸的结构</a:t>
            </a:r>
            <a:r>
              <a:rPr kumimoji="0" lang="zh-CN" altLang="en-US">
                <a:latin typeface="Times New Roman" panose="02020603050405020304" pitchFamily="18" charset="0"/>
                <a:ea typeface="楷体" panose="02010609060101010101" pitchFamily="49" charset="-122"/>
                <a:cs typeface="Arial" panose="020B0604020202020204" pitchFamily="34" charset="0"/>
              </a:rPr>
              <a:t>、</a:t>
            </a:r>
            <a:r>
              <a:rPr kumimoji="0" lang="zh-CN" altLang="en-US">
                <a:latin typeface="Arial" panose="020B0604020202020204" pitchFamily="34" charset="0"/>
                <a:ea typeface="楷体" panose="02010609060101010101" pitchFamily="49" charset="-122"/>
                <a:cs typeface="Arial" panose="020B0604020202020204" pitchFamily="34" charset="0"/>
              </a:rPr>
              <a:t>分类、命名</a:t>
            </a:r>
          </a:p>
        </p:txBody>
      </p:sp>
      <p:sp>
        <p:nvSpPr>
          <p:cNvPr id="380938" name="Text Box 10">
            <a:extLst>
              <a:ext uri="{FF2B5EF4-FFF2-40B4-BE49-F238E27FC236}">
                <a16:creationId xmlns:a16="http://schemas.microsoft.com/office/drawing/2014/main" id="{8A7AE1AC-56E2-4F3B-BD79-3254CAC6B59D}"/>
              </a:ext>
            </a:extLst>
          </p:cNvPr>
          <p:cNvSpPr txBox="1">
            <a:spLocks noChangeArrowheads="1"/>
          </p:cNvSpPr>
          <p:nvPr/>
        </p:nvSpPr>
        <p:spPr bwMode="auto">
          <a:xfrm>
            <a:off x="539750" y="1484313"/>
            <a:ext cx="172878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a:t>
            </a:r>
            <a:r>
              <a:rPr lang="zh-CN" altLang="en-US" sz="2400">
                <a:latin typeface="Arial" panose="020B0604020202020204" pitchFamily="34" charset="0"/>
                <a:ea typeface="楷体" panose="02010609060101010101" pitchFamily="49" charset="-122"/>
                <a:cs typeface="Arial" panose="020B0604020202020204" pitchFamily="34" charset="0"/>
              </a:rPr>
              <a:t>、结构</a:t>
            </a:r>
          </a:p>
        </p:txBody>
      </p:sp>
      <p:sp>
        <p:nvSpPr>
          <p:cNvPr id="380939" name="Text Box 11">
            <a:extLst>
              <a:ext uri="{FF2B5EF4-FFF2-40B4-BE49-F238E27FC236}">
                <a16:creationId xmlns:a16="http://schemas.microsoft.com/office/drawing/2014/main" id="{EA166694-F39E-4B30-ACB1-52C77AB77F9A}"/>
              </a:ext>
            </a:extLst>
          </p:cNvPr>
          <p:cNvSpPr txBox="1">
            <a:spLocks noChangeArrowheads="1"/>
          </p:cNvSpPr>
          <p:nvPr/>
        </p:nvSpPr>
        <p:spPr bwMode="auto">
          <a:xfrm>
            <a:off x="2895600" y="279400"/>
            <a:ext cx="3548063" cy="5794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3200">
                <a:latin typeface="楷体" panose="02010609060101010101" pitchFamily="49" charset="-122"/>
                <a:ea typeface="楷体" panose="02010609060101010101" pitchFamily="49" charset="-122"/>
              </a:rPr>
              <a:t>第一节  羧酸</a:t>
            </a:r>
          </a:p>
        </p:txBody>
      </p:sp>
      <p:graphicFrame>
        <p:nvGraphicFramePr>
          <p:cNvPr id="380940" name="Object 12">
            <a:extLst>
              <a:ext uri="{FF2B5EF4-FFF2-40B4-BE49-F238E27FC236}">
                <a16:creationId xmlns:a16="http://schemas.microsoft.com/office/drawing/2014/main" id="{2792510E-0A52-4733-8467-9A2D8008CDF1}"/>
              </a:ext>
            </a:extLst>
          </p:cNvPr>
          <p:cNvGraphicFramePr>
            <a:graphicFrameLocks noChangeAspect="1"/>
          </p:cNvGraphicFramePr>
          <p:nvPr/>
        </p:nvGraphicFramePr>
        <p:xfrm>
          <a:off x="2124075" y="1484313"/>
          <a:ext cx="6119813" cy="1103312"/>
        </p:xfrm>
        <a:graphic>
          <a:graphicData uri="http://schemas.openxmlformats.org/presentationml/2006/ole">
            <mc:AlternateContent xmlns:mc="http://schemas.openxmlformats.org/markup-compatibility/2006">
              <mc:Choice xmlns:v="urn:schemas-microsoft-com:vml" Requires="v">
                <p:oleObj spid="_x0000_s9392" name="CS ChemDraw Drawing" r:id="rId3" imgW="4605191" imgH="830316" progId="ChemDraw.Document.6.0">
                  <p:embed/>
                </p:oleObj>
              </mc:Choice>
              <mc:Fallback>
                <p:oleObj name="CS ChemDraw Drawing" r:id="rId3" imgW="4605191" imgH="830316" progId="ChemDraw.Document.6.0">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484313"/>
                        <a:ext cx="6119813" cy="11033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941" name="Object 13">
            <a:extLst>
              <a:ext uri="{FF2B5EF4-FFF2-40B4-BE49-F238E27FC236}">
                <a16:creationId xmlns:a16="http://schemas.microsoft.com/office/drawing/2014/main" id="{05B96D73-3CF1-4792-9A6E-2EE5155AA9FB}"/>
              </a:ext>
            </a:extLst>
          </p:cNvPr>
          <p:cNvGraphicFramePr>
            <a:graphicFrameLocks noChangeAspect="1"/>
          </p:cNvGraphicFramePr>
          <p:nvPr/>
        </p:nvGraphicFramePr>
        <p:xfrm>
          <a:off x="1476375" y="2636838"/>
          <a:ext cx="6192838" cy="1435100"/>
        </p:xfrm>
        <a:graphic>
          <a:graphicData uri="http://schemas.openxmlformats.org/presentationml/2006/ole">
            <mc:AlternateContent xmlns:mc="http://schemas.openxmlformats.org/markup-compatibility/2006">
              <mc:Choice xmlns:v="urn:schemas-microsoft-com:vml" Requires="v">
                <p:oleObj spid="_x0000_s9393" name="CS ChemDraw Drawing" r:id="rId5" imgW="4529068" imgH="1049772" progId="ChemDraw.Document.6.0">
                  <p:embed/>
                </p:oleObj>
              </mc:Choice>
              <mc:Fallback>
                <p:oleObj name="CS ChemDraw Drawing" r:id="rId5" imgW="4529068" imgH="1049772" progId="ChemDraw.Document.6.0">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636838"/>
                        <a:ext cx="6192838" cy="14351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0943" name="Rectangle 15">
            <a:extLst>
              <a:ext uri="{FF2B5EF4-FFF2-40B4-BE49-F238E27FC236}">
                <a16:creationId xmlns:a16="http://schemas.microsoft.com/office/drawing/2014/main" id="{EA9AF0B3-A3FB-4425-8D94-CEAA8485B293}"/>
              </a:ext>
            </a:extLst>
          </p:cNvPr>
          <p:cNvSpPr>
            <a:spLocks noChangeArrowheads="1"/>
          </p:cNvSpPr>
          <p:nvPr/>
        </p:nvSpPr>
        <p:spPr bwMode="auto">
          <a:xfrm>
            <a:off x="395288" y="4437063"/>
            <a:ext cx="8280400"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solidFill>
                  <a:schemeClr val="bg1"/>
                </a:solidFill>
                <a:latin typeface="Times New Roman" panose="02020603050405020304" pitchFamily="18" charset="0"/>
                <a:ea typeface="黑体" panose="02010609060101010101" pitchFamily="49" charset="-122"/>
              </a:rPr>
              <a:t>       </a:t>
            </a:r>
            <a:r>
              <a:rPr kumimoji="0" lang="zh-CN" altLang="en-US" sz="2400">
                <a:latin typeface="Arial" panose="020B0604020202020204" pitchFamily="34" charset="0"/>
                <a:ea typeface="楷体" panose="02010609060101010101" pitchFamily="49" charset="-122"/>
                <a:cs typeface="Arial" panose="020B0604020202020204" pitchFamily="34" charset="0"/>
              </a:rPr>
              <a:t>羧基中羟基氧上的孤电子对与羰基的</a:t>
            </a:r>
            <a:r>
              <a:rPr kumimoji="0" lang="en-US" altLang="zh-CN" sz="2400">
                <a:latin typeface="Arial" panose="020B0604020202020204" pitchFamily="34" charset="0"/>
                <a:ea typeface="楷体" panose="02010609060101010101" pitchFamily="49" charset="-122"/>
                <a:cs typeface="Arial" panose="020B0604020202020204" pitchFamily="34" charset="0"/>
              </a:rPr>
              <a:t>C=O</a:t>
            </a:r>
            <a:r>
              <a:rPr kumimoji="0" lang="zh-CN" altLang="en-US" sz="2400">
                <a:latin typeface="Arial" panose="020B0604020202020204" pitchFamily="34" charset="0"/>
                <a:ea typeface="楷体" panose="02010609060101010101" pitchFamily="49" charset="-122"/>
                <a:cs typeface="Arial" panose="020B0604020202020204" pitchFamily="34" charset="0"/>
              </a:rPr>
              <a:t>双键发生了</a:t>
            </a:r>
            <a:r>
              <a:rPr kumimoji="0" lang="en-US" altLang="zh-CN" sz="2400" i="1">
                <a:solidFill>
                  <a:srgbClr val="FF0066"/>
                </a:solidFill>
                <a:latin typeface="Arial" panose="020B0604020202020204" pitchFamily="34" charset="0"/>
                <a:ea typeface="楷体" panose="02010609060101010101" pitchFamily="49" charset="-122"/>
                <a:cs typeface="Arial" panose="020B0604020202020204" pitchFamily="34" charset="0"/>
              </a:rPr>
              <a:t>p</a:t>
            </a:r>
            <a:r>
              <a:rPr kumimoji="0" lang="en-US" altLang="zh-CN" sz="2400">
                <a:solidFill>
                  <a:srgbClr val="FF0066"/>
                </a:solidFill>
                <a:latin typeface="Arial" panose="020B0604020202020204" pitchFamily="34" charset="0"/>
                <a:ea typeface="楷体" panose="02010609060101010101" pitchFamily="49" charset="-122"/>
                <a:cs typeface="Arial" panose="020B0604020202020204" pitchFamily="34" charset="0"/>
              </a:rPr>
              <a:t>-</a:t>
            </a:r>
            <a:r>
              <a:rPr kumimoji="0" lang="en-US" altLang="zh-CN" sz="2400">
                <a:solidFill>
                  <a:srgbClr val="FF0066"/>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400">
                <a:latin typeface="Arial" panose="020B0604020202020204" pitchFamily="34" charset="0"/>
                <a:ea typeface="楷体" panose="02010609060101010101" pitchFamily="49" charset="-122"/>
                <a:cs typeface="Arial" panose="020B0604020202020204" pitchFamily="34" charset="0"/>
              </a:rPr>
              <a:t>共轭，使羧基中</a:t>
            </a:r>
            <a:r>
              <a:rPr kumimoji="0" lang="zh-CN" altLang="en-US" sz="2400">
                <a:solidFill>
                  <a:srgbClr val="FF0066"/>
                </a:solidFill>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电子</a:t>
            </a:r>
            <a:r>
              <a:rPr kumimoji="0" lang="zh-CN" altLang="en-US" sz="2400">
                <a:latin typeface="Arial" panose="020B0604020202020204" pitchFamily="34" charset="0"/>
                <a:ea typeface="楷体" panose="02010609060101010101" pitchFamily="49" charset="-122"/>
                <a:cs typeface="Arial" panose="020B0604020202020204" pitchFamily="34" charset="0"/>
              </a:rPr>
              <a:t>的活动范围增大，从而产生特殊性质。</a:t>
            </a:r>
          </a:p>
        </p:txBody>
      </p:sp>
      <p:graphicFrame>
        <p:nvGraphicFramePr>
          <p:cNvPr id="380944" name="Object 16">
            <a:extLst>
              <a:ext uri="{FF2B5EF4-FFF2-40B4-BE49-F238E27FC236}">
                <a16:creationId xmlns:a16="http://schemas.microsoft.com/office/drawing/2014/main" id="{13EFD962-8FD7-474F-9E16-762879FBDDD4}"/>
              </a:ext>
            </a:extLst>
          </p:cNvPr>
          <p:cNvGraphicFramePr>
            <a:graphicFrameLocks noChangeAspect="1"/>
          </p:cNvGraphicFramePr>
          <p:nvPr/>
        </p:nvGraphicFramePr>
        <p:xfrm>
          <a:off x="1042988" y="5373688"/>
          <a:ext cx="7056437" cy="1168400"/>
        </p:xfrm>
        <a:graphic>
          <a:graphicData uri="http://schemas.openxmlformats.org/presentationml/2006/ole">
            <mc:AlternateContent xmlns:mc="http://schemas.openxmlformats.org/markup-compatibility/2006">
              <mc:Choice xmlns:v="urn:schemas-microsoft-com:vml" Requires="v">
                <p:oleObj spid="_x0000_s9394" name="CS ChemDraw Drawing" r:id="rId7" imgW="5381001" imgH="891051" progId="ChemDraw.Document.6.0">
                  <p:embed/>
                </p:oleObj>
              </mc:Choice>
              <mc:Fallback>
                <p:oleObj name="CS ChemDraw Drawing" r:id="rId7" imgW="5381001" imgH="891051" progId="ChemDraw.Document.6.0">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373688"/>
                        <a:ext cx="7056437" cy="1168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0939"/>
                                        </p:tgtEl>
                                        <p:attrNameLst>
                                          <p:attrName>style.visibility</p:attrName>
                                        </p:attrNameLst>
                                      </p:cBhvr>
                                      <p:to>
                                        <p:strVal val="visible"/>
                                      </p:to>
                                    </p:set>
                                    <p:animEffect transition="in" filter="slide(fromBottom)">
                                      <p:cBhvr>
                                        <p:cTn id="7" dur="500"/>
                                        <p:tgtEl>
                                          <p:spTgt spid="3809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0937"/>
                                        </p:tgtEl>
                                        <p:attrNameLst>
                                          <p:attrName>style.visibility</p:attrName>
                                        </p:attrNameLst>
                                      </p:cBhvr>
                                      <p:to>
                                        <p:strVal val="visible"/>
                                      </p:to>
                                    </p:set>
                                    <p:animEffect transition="in" filter="slide(fromBottom)">
                                      <p:cBhvr>
                                        <p:cTn id="12" dur="500"/>
                                        <p:tgtEl>
                                          <p:spTgt spid="3809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0938"/>
                                        </p:tgtEl>
                                        <p:attrNameLst>
                                          <p:attrName>style.visibility</p:attrName>
                                        </p:attrNameLst>
                                      </p:cBhvr>
                                      <p:to>
                                        <p:strVal val="visible"/>
                                      </p:to>
                                    </p:set>
                                    <p:animEffect transition="in" filter="slide(fromBottom)">
                                      <p:cBhvr>
                                        <p:cTn id="17" dur="500"/>
                                        <p:tgtEl>
                                          <p:spTgt spid="380938"/>
                                        </p:tgtEl>
                                      </p:cBhvr>
                                    </p:animEffect>
                                  </p:childTnLst>
                                </p:cTn>
                              </p:par>
                              <p:par>
                                <p:cTn id="18" presetID="12" presetClass="entr" presetSubtype="4" fill="hold" nodeType="withEffect">
                                  <p:stCondLst>
                                    <p:cond delay="0"/>
                                  </p:stCondLst>
                                  <p:childTnLst>
                                    <p:set>
                                      <p:cBhvr>
                                        <p:cTn id="19" dur="1" fill="hold">
                                          <p:stCondLst>
                                            <p:cond delay="0"/>
                                          </p:stCondLst>
                                        </p:cTn>
                                        <p:tgtEl>
                                          <p:spTgt spid="380940"/>
                                        </p:tgtEl>
                                        <p:attrNameLst>
                                          <p:attrName>style.visibility</p:attrName>
                                        </p:attrNameLst>
                                      </p:cBhvr>
                                      <p:to>
                                        <p:strVal val="visible"/>
                                      </p:to>
                                    </p:set>
                                    <p:animEffect transition="in" filter="slide(fromBottom)">
                                      <p:cBhvr>
                                        <p:cTn id="20" dur="500"/>
                                        <p:tgtEl>
                                          <p:spTgt spid="380940"/>
                                        </p:tgtEl>
                                      </p:cBhvr>
                                    </p:animEffect>
                                  </p:childTnLst>
                                </p:cTn>
                              </p:par>
                              <p:par>
                                <p:cTn id="21" presetID="12" presetClass="entr" presetSubtype="4" fill="hold" nodeType="withEffect">
                                  <p:stCondLst>
                                    <p:cond delay="0"/>
                                  </p:stCondLst>
                                  <p:childTnLst>
                                    <p:set>
                                      <p:cBhvr>
                                        <p:cTn id="22" dur="1" fill="hold">
                                          <p:stCondLst>
                                            <p:cond delay="0"/>
                                          </p:stCondLst>
                                        </p:cTn>
                                        <p:tgtEl>
                                          <p:spTgt spid="380941"/>
                                        </p:tgtEl>
                                        <p:attrNameLst>
                                          <p:attrName>style.visibility</p:attrName>
                                        </p:attrNameLst>
                                      </p:cBhvr>
                                      <p:to>
                                        <p:strVal val="visible"/>
                                      </p:to>
                                    </p:set>
                                    <p:animEffect transition="in" filter="slide(fromBottom)">
                                      <p:cBhvr>
                                        <p:cTn id="23" dur="500"/>
                                        <p:tgtEl>
                                          <p:spTgt spid="38094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380943"/>
                                        </p:tgtEl>
                                        <p:attrNameLst>
                                          <p:attrName>style.visibility</p:attrName>
                                        </p:attrNameLst>
                                      </p:cBhvr>
                                      <p:to>
                                        <p:strVal val="visible"/>
                                      </p:to>
                                    </p:set>
                                    <p:animEffect transition="in" filter="slide(fromBottom)">
                                      <p:cBhvr>
                                        <p:cTn id="28" dur="500"/>
                                        <p:tgtEl>
                                          <p:spTgt spid="380943"/>
                                        </p:tgtEl>
                                      </p:cBhvr>
                                    </p:animEffect>
                                  </p:childTnLst>
                                </p:cTn>
                              </p:par>
                              <p:par>
                                <p:cTn id="29" presetID="12" presetClass="entr" presetSubtype="4" fill="hold" nodeType="withEffect">
                                  <p:stCondLst>
                                    <p:cond delay="0"/>
                                  </p:stCondLst>
                                  <p:childTnLst>
                                    <p:set>
                                      <p:cBhvr>
                                        <p:cTn id="30" dur="1" fill="hold">
                                          <p:stCondLst>
                                            <p:cond delay="0"/>
                                          </p:stCondLst>
                                        </p:cTn>
                                        <p:tgtEl>
                                          <p:spTgt spid="380944"/>
                                        </p:tgtEl>
                                        <p:attrNameLst>
                                          <p:attrName>style.visibility</p:attrName>
                                        </p:attrNameLst>
                                      </p:cBhvr>
                                      <p:to>
                                        <p:strVal val="visible"/>
                                      </p:to>
                                    </p:set>
                                    <p:animEffect transition="in" filter="slide(fromBottom)">
                                      <p:cBhvr>
                                        <p:cTn id="31" dur="500"/>
                                        <p:tgtEl>
                                          <p:spTgt spid="380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7" grpId="0"/>
      <p:bldP spid="380938" grpId="0"/>
      <p:bldP spid="380939" grpId="0"/>
      <p:bldP spid="3809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4736" name="Object 16">
            <a:extLst>
              <a:ext uri="{FF2B5EF4-FFF2-40B4-BE49-F238E27FC236}">
                <a16:creationId xmlns:a16="http://schemas.microsoft.com/office/drawing/2014/main" id="{E4C35985-779C-48DF-94EA-5C30A8D1A923}"/>
              </a:ext>
            </a:extLst>
          </p:cNvPr>
          <p:cNvGraphicFramePr>
            <a:graphicFrameLocks noGrp="1" noChangeAspect="1"/>
          </p:cNvGraphicFramePr>
          <p:nvPr>
            <p:ph/>
          </p:nvPr>
        </p:nvGraphicFramePr>
        <p:xfrm>
          <a:off x="2195513" y="4508500"/>
          <a:ext cx="4608512" cy="1925638"/>
        </p:xfrm>
        <a:graphic>
          <a:graphicData uri="http://schemas.openxmlformats.org/presentationml/2006/ole">
            <mc:AlternateContent xmlns:mc="http://schemas.openxmlformats.org/markup-compatibility/2006">
              <mc:Choice xmlns:v="urn:schemas-microsoft-com:vml" Requires="v">
                <p:oleObj spid="_x0000_s34882" name="CS ChemDraw Drawing" r:id="rId3" imgW="3561060" imgH="1487064" progId="ChemDraw.Document.6.0">
                  <p:embed/>
                </p:oleObj>
              </mc:Choice>
              <mc:Fallback>
                <p:oleObj name="CS ChemDraw Drawing" r:id="rId3" imgW="3561060" imgH="1487064" progId="ChemDraw.Document.6.0">
                  <p:embed/>
                  <p:pic>
                    <p:nvPicPr>
                      <p:cNvPr id="0" name="Object 1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508500"/>
                        <a:ext cx="4608512" cy="19256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F1F9006-1BFA-4BED-95DD-0CFDD5B08F45}"/>
              </a:ext>
            </a:extLst>
          </p:cNvPr>
          <p:cNvSpPr>
            <a:spLocks noGrp="1"/>
          </p:cNvSpPr>
          <p:nvPr>
            <p:ph type="dt" sz="quarter" idx="10"/>
          </p:nvPr>
        </p:nvSpPr>
        <p:spPr/>
        <p:txBody>
          <a:bodyPr/>
          <a:lstStyle/>
          <a:p>
            <a:pPr>
              <a:defRPr/>
            </a:pPr>
            <a:fld id="{4B826BEF-48CD-4459-835D-12A2E8708F6B}" type="datetime11">
              <a:rPr lang="zh-CN" altLang="en-US" smtClean="0"/>
              <a:t>12:44:17</a:t>
            </a:fld>
            <a:endParaRPr lang="en-US" altLang="zh-CN"/>
          </a:p>
        </p:txBody>
      </p:sp>
      <p:sp>
        <p:nvSpPr>
          <p:cNvPr id="11" name="灯片编号占位符 4">
            <a:extLst>
              <a:ext uri="{FF2B5EF4-FFF2-40B4-BE49-F238E27FC236}">
                <a16:creationId xmlns:a16="http://schemas.microsoft.com/office/drawing/2014/main" id="{63FBACB0-290F-4C73-90B6-13A6F31373B4}"/>
              </a:ext>
            </a:extLst>
          </p:cNvPr>
          <p:cNvSpPr>
            <a:spLocks noGrp="1"/>
          </p:cNvSpPr>
          <p:nvPr>
            <p:ph type="sldNum" sz="quarter" idx="12"/>
          </p:nvPr>
        </p:nvSpPr>
        <p:spPr/>
        <p:txBody>
          <a:bodyPr/>
          <a:lstStyle/>
          <a:p>
            <a:pPr>
              <a:defRPr/>
            </a:pPr>
            <a:fld id="{A398A72F-7B60-4F02-89A7-7274DF15FF50}" type="slidenum">
              <a:rPr lang="en-US" altLang="zh-CN"/>
              <a:pPr>
                <a:defRPr/>
              </a:pPr>
              <a:t>40</a:t>
            </a:fld>
            <a:endParaRPr lang="en-US" altLang="zh-CN"/>
          </a:p>
        </p:txBody>
      </p:sp>
      <p:sp>
        <p:nvSpPr>
          <p:cNvPr id="414726" name="Rectangle 6">
            <a:extLst>
              <a:ext uri="{FF2B5EF4-FFF2-40B4-BE49-F238E27FC236}">
                <a16:creationId xmlns:a16="http://schemas.microsoft.com/office/drawing/2014/main" id="{0801BFCC-ECD0-41FA-BC0E-CBF92EEA119A}"/>
              </a:ext>
            </a:extLst>
          </p:cNvPr>
          <p:cNvSpPr>
            <a:spLocks noChangeArrowheads="1"/>
          </p:cNvSpPr>
          <p:nvPr/>
        </p:nvSpPr>
        <p:spPr bwMode="auto">
          <a:xfrm>
            <a:off x="381000" y="323850"/>
            <a:ext cx="341788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solidFill>
                  <a:srgbClr val="333399"/>
                </a:solidFill>
                <a:latin typeface="Arial" panose="020B0604020202020204" pitchFamily="34" charset="0"/>
                <a:ea typeface="楷体" panose="02010609060101010101" pitchFamily="49" charset="-122"/>
                <a:cs typeface="Arial" panose="020B0604020202020204" pitchFamily="34" charset="0"/>
              </a:rPr>
              <a:t>2</a:t>
            </a:r>
            <a:r>
              <a:rPr kumimoji="0" lang="zh-CN" altLang="en-US" sz="2400">
                <a:solidFill>
                  <a:srgbClr val="333399"/>
                </a:solidFill>
                <a:latin typeface="Arial" panose="020B0604020202020204" pitchFamily="34" charset="0"/>
                <a:ea typeface="楷体" panose="02010609060101010101" pitchFamily="49" charset="-122"/>
                <a:cs typeface="Arial" panose="020B0604020202020204" pitchFamily="34" charset="0"/>
              </a:rPr>
              <a:t>、二元羧酸的化学性质</a:t>
            </a:r>
            <a:endParaRPr kumimoji="0" lang="zh-CN" altLang="en-US" sz="2400" b="0">
              <a:solidFill>
                <a:srgbClr val="333399"/>
              </a:solidFill>
              <a:latin typeface="Arial" panose="020B0604020202020204" pitchFamily="34" charset="0"/>
              <a:ea typeface="楷体" panose="02010609060101010101" pitchFamily="49" charset="-122"/>
              <a:cs typeface="Arial" panose="020B0604020202020204" pitchFamily="34" charset="0"/>
            </a:endParaRPr>
          </a:p>
        </p:txBody>
      </p:sp>
      <p:sp>
        <p:nvSpPr>
          <p:cNvPr id="414727" name="Rectangle 7">
            <a:extLst>
              <a:ext uri="{FF2B5EF4-FFF2-40B4-BE49-F238E27FC236}">
                <a16:creationId xmlns:a16="http://schemas.microsoft.com/office/drawing/2014/main" id="{988A920C-83F5-4D22-9E0A-38DF9C5A8022}"/>
              </a:ext>
            </a:extLst>
          </p:cNvPr>
          <p:cNvSpPr>
            <a:spLocks noChangeArrowheads="1"/>
          </p:cNvSpPr>
          <p:nvPr/>
        </p:nvSpPr>
        <p:spPr bwMode="auto">
          <a:xfrm>
            <a:off x="468313" y="981075"/>
            <a:ext cx="278606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en-US" altLang="zh-CN" sz="2400">
                <a:latin typeface="Arial" panose="020B0604020202020204" pitchFamily="34" charset="0"/>
                <a:ea typeface="楷体" panose="02010609060101010101" pitchFamily="49" charset="-122"/>
                <a:cs typeface="Arial" panose="020B0604020202020204" pitchFamily="34" charset="0"/>
              </a:rPr>
              <a:t>(1) </a:t>
            </a:r>
            <a:r>
              <a:rPr kumimoji="0" lang="zh-CN" altLang="en-US" sz="2400">
                <a:latin typeface="Arial" panose="020B0604020202020204" pitchFamily="34" charset="0"/>
                <a:ea typeface="楷体" panose="02010609060101010101" pitchFamily="49" charset="-122"/>
                <a:cs typeface="Arial" panose="020B0604020202020204" pitchFamily="34" charset="0"/>
              </a:rPr>
              <a:t>具有羧酸的通性</a:t>
            </a:r>
          </a:p>
        </p:txBody>
      </p:sp>
      <p:sp>
        <p:nvSpPr>
          <p:cNvPr id="414728" name="Rectangle 8">
            <a:extLst>
              <a:ext uri="{FF2B5EF4-FFF2-40B4-BE49-F238E27FC236}">
                <a16:creationId xmlns:a16="http://schemas.microsoft.com/office/drawing/2014/main" id="{B585B50A-85BB-4400-A8A0-F58AB789348D}"/>
              </a:ext>
            </a:extLst>
          </p:cNvPr>
          <p:cNvSpPr>
            <a:spLocks noChangeArrowheads="1"/>
          </p:cNvSpPr>
          <p:nvPr/>
        </p:nvSpPr>
        <p:spPr bwMode="auto">
          <a:xfrm>
            <a:off x="827088" y="1531938"/>
            <a:ext cx="338296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zh-CN" altLang="en-US" sz="2400">
                <a:solidFill>
                  <a:srgbClr val="FF0066"/>
                </a:solidFill>
                <a:latin typeface="Arial" panose="020B0604020202020204" pitchFamily="34" charset="0"/>
                <a:ea typeface="楷体" panose="02010609060101010101" pitchFamily="49" charset="-122"/>
                <a:cs typeface="Arial" panose="020B0604020202020204" pitchFamily="34" charset="0"/>
              </a:rPr>
              <a:t>对酸性而言 </a:t>
            </a:r>
            <a:r>
              <a:rPr kumimoji="0" lang="en-US" altLang="zh-CN" sz="2400">
                <a:solidFill>
                  <a:srgbClr val="FF0066"/>
                </a:solidFill>
                <a:latin typeface="Arial" panose="020B0604020202020204" pitchFamily="34" charset="0"/>
                <a:ea typeface="楷体" panose="02010609060101010101" pitchFamily="49" charset="-122"/>
                <a:cs typeface="Arial" panose="020B0604020202020204" pitchFamily="34" charset="0"/>
              </a:rPr>
              <a:t>pK</a:t>
            </a:r>
            <a:r>
              <a:rPr kumimoji="0" lang="en-US" altLang="zh-CN" sz="2400" baseline="-30000">
                <a:solidFill>
                  <a:srgbClr val="FF0066"/>
                </a:solidFill>
                <a:latin typeface="Arial" panose="020B0604020202020204" pitchFamily="34" charset="0"/>
                <a:ea typeface="楷体" panose="02010609060101010101" pitchFamily="49" charset="-122"/>
                <a:cs typeface="Arial" panose="020B0604020202020204" pitchFamily="34" charset="0"/>
              </a:rPr>
              <a:t>a1 </a:t>
            </a:r>
            <a:r>
              <a:rPr kumimoji="0" lang="en-US" altLang="zh-CN" sz="2400">
                <a:solidFill>
                  <a:srgbClr val="FF0066"/>
                </a:solidFill>
                <a:latin typeface="Arial" panose="020B0604020202020204" pitchFamily="34" charset="0"/>
                <a:ea typeface="楷体" panose="02010609060101010101" pitchFamily="49" charset="-122"/>
                <a:cs typeface="Arial" panose="020B0604020202020204" pitchFamily="34" charset="0"/>
              </a:rPr>
              <a:t>&lt; pK</a:t>
            </a:r>
            <a:r>
              <a:rPr kumimoji="0" lang="en-US" altLang="zh-CN" sz="2400" baseline="-30000">
                <a:solidFill>
                  <a:srgbClr val="FF0066"/>
                </a:solidFill>
                <a:latin typeface="Arial" panose="020B0604020202020204" pitchFamily="34" charset="0"/>
                <a:ea typeface="楷体" panose="02010609060101010101" pitchFamily="49" charset="-122"/>
                <a:cs typeface="Arial" panose="020B0604020202020204" pitchFamily="34" charset="0"/>
              </a:rPr>
              <a:t>a2</a:t>
            </a:r>
          </a:p>
        </p:txBody>
      </p:sp>
      <p:sp>
        <p:nvSpPr>
          <p:cNvPr id="414729" name="Rectangle 9">
            <a:extLst>
              <a:ext uri="{FF2B5EF4-FFF2-40B4-BE49-F238E27FC236}">
                <a16:creationId xmlns:a16="http://schemas.microsoft.com/office/drawing/2014/main" id="{09890013-313B-4BC5-8F1D-CD9F7C9BE7F7}"/>
              </a:ext>
            </a:extLst>
          </p:cNvPr>
          <p:cNvSpPr>
            <a:spLocks noChangeArrowheads="1"/>
          </p:cNvSpPr>
          <p:nvPr/>
        </p:nvSpPr>
        <p:spPr bwMode="auto">
          <a:xfrm>
            <a:off x="539750" y="2060575"/>
            <a:ext cx="401161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en-US" altLang="zh-CN" sz="2400">
                <a:latin typeface="Arial" panose="020B0604020202020204" pitchFamily="34" charset="0"/>
                <a:ea typeface="楷体" panose="02010609060101010101" pitchFamily="49" charset="-122"/>
                <a:cs typeface="Arial" panose="020B0604020202020204" pitchFamily="34" charset="0"/>
              </a:rPr>
              <a:t>(2) </a:t>
            </a:r>
            <a:r>
              <a:rPr kumimoji="0" lang="zh-CN" altLang="en-US" sz="2400">
                <a:latin typeface="Arial" panose="020B0604020202020204" pitchFamily="34" charset="0"/>
                <a:ea typeface="楷体" panose="02010609060101010101" pitchFamily="49" charset="-122"/>
                <a:cs typeface="Arial" panose="020B0604020202020204" pitchFamily="34" charset="0"/>
              </a:rPr>
              <a:t>二元羧酸受热反应的规律</a:t>
            </a:r>
          </a:p>
        </p:txBody>
      </p:sp>
      <p:sp>
        <p:nvSpPr>
          <p:cNvPr id="414730" name="Rectangle 10">
            <a:extLst>
              <a:ext uri="{FF2B5EF4-FFF2-40B4-BE49-F238E27FC236}">
                <a16:creationId xmlns:a16="http://schemas.microsoft.com/office/drawing/2014/main" id="{10C95C31-7775-4E9A-AD3B-434A631484FC}"/>
              </a:ext>
            </a:extLst>
          </p:cNvPr>
          <p:cNvSpPr>
            <a:spLocks noChangeArrowheads="1"/>
          </p:cNvSpPr>
          <p:nvPr/>
        </p:nvSpPr>
        <p:spPr bwMode="auto">
          <a:xfrm>
            <a:off x="611188" y="2636838"/>
            <a:ext cx="7772400" cy="9683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lang="en-US" altLang="zh-CN" sz="2200">
                <a:solidFill>
                  <a:srgbClr val="008000"/>
                </a:solidFill>
                <a:latin typeface="Arial" panose="020B0604020202020204" pitchFamily="34" charset="0"/>
                <a:ea typeface="楷体" panose="02010609060101010101" pitchFamily="49" charset="-122"/>
                <a:cs typeface="Arial" panose="020B0604020202020204" pitchFamily="34" charset="0"/>
              </a:rPr>
              <a:t>     Blanck</a:t>
            </a:r>
            <a:r>
              <a:rPr lang="zh-CN" altLang="zh-CN" sz="2400">
                <a:solidFill>
                  <a:srgbClr val="008000"/>
                </a:solidFill>
                <a:latin typeface="Arial" panose="020B0604020202020204" pitchFamily="34" charset="0"/>
                <a:ea typeface="楷体" panose="02010609060101010101" pitchFamily="49" charset="-122"/>
                <a:cs typeface="Arial" panose="020B0604020202020204" pitchFamily="34" charset="0"/>
              </a:rPr>
              <a:t>规则</a:t>
            </a:r>
            <a:r>
              <a:rPr lang="en-US" altLang="zh-CN" sz="2400">
                <a:solidFill>
                  <a:srgbClr val="008000"/>
                </a:solidFill>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布朗克</a:t>
            </a:r>
            <a:r>
              <a:rPr lang="en-US" altLang="zh-CN" sz="2400">
                <a:solidFill>
                  <a:srgbClr val="008000"/>
                </a:solidFill>
                <a:latin typeface="Arial" panose="020B0604020202020204" pitchFamily="34" charset="0"/>
                <a:ea typeface="楷体" panose="02010609060101010101" pitchFamily="49" charset="-122"/>
                <a:cs typeface="Arial" panose="020B0604020202020204" pitchFamily="34" charset="0"/>
              </a:rPr>
              <a:t>)</a:t>
            </a:r>
            <a:r>
              <a:rPr lang="zh-CN" altLang="zh-CN" sz="2400">
                <a:solidFill>
                  <a:srgbClr val="008000"/>
                </a:solidFill>
                <a:latin typeface="Arial" panose="020B0604020202020204" pitchFamily="34" charset="0"/>
                <a:ea typeface="楷体" panose="02010609060101010101" pitchFamily="49" charset="-122"/>
                <a:cs typeface="Arial" panose="020B0604020202020204" pitchFamily="34" charset="0"/>
              </a:rPr>
              <a:t>：</a:t>
            </a:r>
            <a:r>
              <a:rPr lang="zh-CN" altLang="zh-CN" sz="2400">
                <a:solidFill>
                  <a:srgbClr val="000000"/>
                </a:solidFill>
                <a:latin typeface="Arial" panose="020B0604020202020204" pitchFamily="34" charset="0"/>
                <a:ea typeface="楷体" panose="02010609060101010101" pitchFamily="49" charset="-122"/>
                <a:cs typeface="Arial" panose="020B0604020202020204" pitchFamily="34" charset="0"/>
              </a:rPr>
              <a:t>在可能形成环状化合物的条件下，总是比较容易形成五元或六元环状化合物。</a:t>
            </a:r>
            <a:endPar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endParaRPr>
          </a:p>
        </p:txBody>
      </p:sp>
      <p:sp>
        <p:nvSpPr>
          <p:cNvPr id="414735" name="Rectangle 15">
            <a:extLst>
              <a:ext uri="{FF2B5EF4-FFF2-40B4-BE49-F238E27FC236}">
                <a16:creationId xmlns:a16="http://schemas.microsoft.com/office/drawing/2014/main" id="{1F4A53FE-0DF9-4863-A1C3-0709DD1894EF}"/>
              </a:ext>
            </a:extLst>
          </p:cNvPr>
          <p:cNvSpPr>
            <a:spLocks noChangeArrowheads="1"/>
          </p:cNvSpPr>
          <p:nvPr/>
        </p:nvSpPr>
        <p:spPr bwMode="auto">
          <a:xfrm>
            <a:off x="395288" y="3835400"/>
            <a:ext cx="6553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66700">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A. </a:t>
            </a:r>
            <a:r>
              <a:rPr lang="zh-CN" altLang="en-US" sz="2400">
                <a:latin typeface="Arial" panose="020B0604020202020204" pitchFamily="34" charset="0"/>
                <a:ea typeface="楷体" panose="02010609060101010101" pitchFamily="49" charset="-122"/>
                <a:cs typeface="Arial" panose="020B0604020202020204" pitchFamily="34" charset="0"/>
              </a:rPr>
              <a:t>乙二酸、丙二酸受热脱羧生成一元酸</a:t>
            </a:r>
            <a:endParaRPr lang="zh-CN" altLang="en-US" sz="2400" b="0">
              <a:latin typeface="Arial" panose="020B0604020202020204" pitchFamily="34" charset="0"/>
              <a:ea typeface="楷体" panose="02010609060101010101" pitchFamily="49" charset="-122"/>
              <a:cs typeface="Arial" panose="020B060402020202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4726"/>
                                        </p:tgtEl>
                                        <p:attrNameLst>
                                          <p:attrName>style.visibility</p:attrName>
                                        </p:attrNameLst>
                                      </p:cBhvr>
                                      <p:to>
                                        <p:strVal val="visible"/>
                                      </p:to>
                                    </p:set>
                                    <p:animEffect transition="in" filter="slide(fromBottom)">
                                      <p:cBhvr>
                                        <p:cTn id="7" dur="500"/>
                                        <p:tgtEl>
                                          <p:spTgt spid="4147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14727"/>
                                        </p:tgtEl>
                                        <p:attrNameLst>
                                          <p:attrName>style.visibility</p:attrName>
                                        </p:attrNameLst>
                                      </p:cBhvr>
                                      <p:to>
                                        <p:strVal val="visible"/>
                                      </p:to>
                                    </p:set>
                                    <p:animEffect transition="in" filter="slide(fromBottom)">
                                      <p:cBhvr>
                                        <p:cTn id="12" dur="500"/>
                                        <p:tgtEl>
                                          <p:spTgt spid="41472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14728"/>
                                        </p:tgtEl>
                                        <p:attrNameLst>
                                          <p:attrName>style.visibility</p:attrName>
                                        </p:attrNameLst>
                                      </p:cBhvr>
                                      <p:to>
                                        <p:strVal val="visible"/>
                                      </p:to>
                                    </p:set>
                                    <p:animEffect transition="in" filter="slide(fromBottom)">
                                      <p:cBhvr>
                                        <p:cTn id="15" dur="500"/>
                                        <p:tgtEl>
                                          <p:spTgt spid="4147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14729"/>
                                        </p:tgtEl>
                                        <p:attrNameLst>
                                          <p:attrName>style.visibility</p:attrName>
                                        </p:attrNameLst>
                                      </p:cBhvr>
                                      <p:to>
                                        <p:strVal val="visible"/>
                                      </p:to>
                                    </p:set>
                                    <p:animEffect transition="in" filter="slide(fromBottom)">
                                      <p:cBhvr>
                                        <p:cTn id="20" dur="500"/>
                                        <p:tgtEl>
                                          <p:spTgt spid="4147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14730"/>
                                        </p:tgtEl>
                                        <p:attrNameLst>
                                          <p:attrName>style.visibility</p:attrName>
                                        </p:attrNameLst>
                                      </p:cBhvr>
                                      <p:to>
                                        <p:strVal val="visible"/>
                                      </p:to>
                                    </p:set>
                                    <p:animEffect transition="in" filter="slide(fromBottom)">
                                      <p:cBhvr>
                                        <p:cTn id="25" dur="500"/>
                                        <p:tgtEl>
                                          <p:spTgt spid="41473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414735"/>
                                        </p:tgtEl>
                                        <p:attrNameLst>
                                          <p:attrName>style.visibility</p:attrName>
                                        </p:attrNameLst>
                                      </p:cBhvr>
                                      <p:to>
                                        <p:strVal val="visible"/>
                                      </p:to>
                                    </p:set>
                                    <p:animEffect transition="in" filter="slide(fromBottom)">
                                      <p:cBhvr>
                                        <p:cTn id="30" dur="500"/>
                                        <p:tgtEl>
                                          <p:spTgt spid="414735"/>
                                        </p:tgtEl>
                                      </p:cBhvr>
                                    </p:animEffect>
                                  </p:childTnLst>
                                </p:cTn>
                              </p:par>
                              <p:par>
                                <p:cTn id="31" presetID="12" presetClass="entr" presetSubtype="4" fill="hold" nodeType="withEffect">
                                  <p:stCondLst>
                                    <p:cond delay="0"/>
                                  </p:stCondLst>
                                  <p:childTnLst>
                                    <p:set>
                                      <p:cBhvr>
                                        <p:cTn id="32" dur="1" fill="hold">
                                          <p:stCondLst>
                                            <p:cond delay="0"/>
                                          </p:stCondLst>
                                        </p:cTn>
                                        <p:tgtEl>
                                          <p:spTgt spid="414736"/>
                                        </p:tgtEl>
                                        <p:attrNameLst>
                                          <p:attrName>style.visibility</p:attrName>
                                        </p:attrNameLst>
                                      </p:cBhvr>
                                      <p:to>
                                        <p:strVal val="visible"/>
                                      </p:to>
                                    </p:set>
                                    <p:animEffect transition="in" filter="slide(fromBottom)">
                                      <p:cBhvr>
                                        <p:cTn id="33" dur="500"/>
                                        <p:tgtEl>
                                          <p:spTgt spid="414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6" grpId="0"/>
      <p:bldP spid="414727" grpId="0"/>
      <p:bldP spid="414728" grpId="0"/>
      <p:bldP spid="414729" grpId="0"/>
      <p:bldP spid="414730" grpId="0"/>
      <p:bldP spid="4147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391BFE-1D72-43F2-9190-93F6529D14F4}"/>
              </a:ext>
            </a:extLst>
          </p:cNvPr>
          <p:cNvSpPr>
            <a:spLocks noGrp="1"/>
          </p:cNvSpPr>
          <p:nvPr>
            <p:ph type="dt" sz="quarter" idx="10"/>
          </p:nvPr>
        </p:nvSpPr>
        <p:spPr/>
        <p:txBody>
          <a:bodyPr/>
          <a:lstStyle/>
          <a:p>
            <a:pPr>
              <a:defRPr/>
            </a:pPr>
            <a:fld id="{1D48DAE0-8481-4868-B455-112335C33655}" type="datetime11">
              <a:rPr lang="zh-CN" altLang="en-US" smtClean="0"/>
              <a:t>12:44:17</a:t>
            </a:fld>
            <a:endParaRPr lang="en-US" altLang="zh-CN"/>
          </a:p>
        </p:txBody>
      </p:sp>
      <p:sp>
        <p:nvSpPr>
          <p:cNvPr id="8" name="灯片编号占位符 3">
            <a:extLst>
              <a:ext uri="{FF2B5EF4-FFF2-40B4-BE49-F238E27FC236}">
                <a16:creationId xmlns:a16="http://schemas.microsoft.com/office/drawing/2014/main" id="{1E33B811-4206-4417-B300-A048D4AC1407}"/>
              </a:ext>
            </a:extLst>
          </p:cNvPr>
          <p:cNvSpPr>
            <a:spLocks noGrp="1"/>
          </p:cNvSpPr>
          <p:nvPr>
            <p:ph type="sldNum" sz="quarter" idx="12"/>
          </p:nvPr>
        </p:nvSpPr>
        <p:spPr/>
        <p:txBody>
          <a:bodyPr/>
          <a:lstStyle/>
          <a:p>
            <a:pPr>
              <a:defRPr/>
            </a:pPr>
            <a:fld id="{FADDB86F-2D04-4A4A-A64C-7D65D970D4CC}" type="slidenum">
              <a:rPr lang="en-US" altLang="zh-CN"/>
              <a:pPr>
                <a:defRPr/>
              </a:pPr>
              <a:t>41</a:t>
            </a:fld>
            <a:endParaRPr lang="en-US" altLang="zh-CN"/>
          </a:p>
        </p:txBody>
      </p:sp>
      <p:sp>
        <p:nvSpPr>
          <p:cNvPr id="416772" name="Rectangle 4">
            <a:extLst>
              <a:ext uri="{FF2B5EF4-FFF2-40B4-BE49-F238E27FC236}">
                <a16:creationId xmlns:a16="http://schemas.microsoft.com/office/drawing/2014/main" id="{C8C1BEF1-D181-4E3C-867F-6876FA3A6B5E}"/>
              </a:ext>
            </a:extLst>
          </p:cNvPr>
          <p:cNvSpPr>
            <a:spLocks noChangeArrowheads="1"/>
          </p:cNvSpPr>
          <p:nvPr/>
        </p:nvSpPr>
        <p:spPr bwMode="auto">
          <a:xfrm>
            <a:off x="323850" y="404813"/>
            <a:ext cx="82296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66700">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B. </a:t>
            </a:r>
            <a:r>
              <a:rPr lang="zh-CN" altLang="en-US" sz="2400">
                <a:latin typeface="Arial" panose="020B0604020202020204" pitchFamily="34" charset="0"/>
                <a:ea typeface="楷体" panose="02010609060101010101" pitchFamily="49" charset="-122"/>
                <a:cs typeface="Arial" panose="020B0604020202020204" pitchFamily="34" charset="0"/>
              </a:rPr>
              <a:t>丁二酸、戊二酸受热脱水</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不脱羧</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生成环状酸酐</a:t>
            </a:r>
            <a:endParaRPr lang="zh-CN" altLang="en-US" sz="2400" b="0">
              <a:latin typeface="Arial" panose="020B0604020202020204" pitchFamily="34" charset="0"/>
              <a:ea typeface="楷体" panose="02010609060101010101" pitchFamily="49" charset="-122"/>
              <a:cs typeface="Arial" panose="020B0604020202020204" pitchFamily="34" charset="0"/>
            </a:endParaRPr>
          </a:p>
        </p:txBody>
      </p:sp>
      <p:graphicFrame>
        <p:nvGraphicFramePr>
          <p:cNvPr id="416777" name="Object 9">
            <a:extLst>
              <a:ext uri="{FF2B5EF4-FFF2-40B4-BE49-F238E27FC236}">
                <a16:creationId xmlns:a16="http://schemas.microsoft.com/office/drawing/2014/main" id="{BCC963D4-180E-4C10-87F5-68B123D21910}"/>
              </a:ext>
            </a:extLst>
          </p:cNvPr>
          <p:cNvGraphicFramePr>
            <a:graphicFrameLocks noChangeAspect="1"/>
          </p:cNvGraphicFramePr>
          <p:nvPr/>
        </p:nvGraphicFramePr>
        <p:xfrm>
          <a:off x="2339975" y="908050"/>
          <a:ext cx="4679950" cy="3298825"/>
        </p:xfrm>
        <a:graphic>
          <a:graphicData uri="http://schemas.openxmlformats.org/presentationml/2006/ole">
            <mc:AlternateContent xmlns:mc="http://schemas.openxmlformats.org/markup-compatibility/2006">
              <mc:Choice xmlns:v="urn:schemas-microsoft-com:vml" Requires="v">
                <p:oleObj spid="_x0000_s35958" name="CS ChemDraw Drawing" r:id="rId3" imgW="4186243" imgH="2951724" progId="ChemDraw.Document.6.0">
                  <p:embed/>
                </p:oleObj>
              </mc:Choice>
              <mc:Fallback>
                <p:oleObj name="CS ChemDraw Drawing" r:id="rId3" imgW="4186243" imgH="2951724" progId="ChemDraw.Document.6.0">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908050"/>
                        <a:ext cx="4679950" cy="32988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6778" name="Rectangle 10">
            <a:extLst>
              <a:ext uri="{FF2B5EF4-FFF2-40B4-BE49-F238E27FC236}">
                <a16:creationId xmlns:a16="http://schemas.microsoft.com/office/drawing/2014/main" id="{01955C9B-DDF1-499D-BCF2-05DF262E2929}"/>
              </a:ext>
            </a:extLst>
          </p:cNvPr>
          <p:cNvSpPr>
            <a:spLocks noChangeArrowheads="1"/>
          </p:cNvSpPr>
          <p:nvPr/>
        </p:nvSpPr>
        <p:spPr bwMode="auto">
          <a:xfrm>
            <a:off x="280988" y="4340225"/>
            <a:ext cx="7315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266700">
              <a:lnSpc>
                <a:spcPct val="90000"/>
              </a:lnSpc>
              <a:spcBef>
                <a:spcPts val="1000"/>
              </a:spcBef>
              <a:buFont typeface="Arial" panose="020B0604020202020204" pitchFamily="34" charset="0"/>
              <a:buChar char="•"/>
              <a:tabLst>
                <a:tab pos="228600" algn="l"/>
              </a:tabLst>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tabLst>
                <a:tab pos="228600" algn="l"/>
              </a:tabLst>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tabLst>
                <a:tab pos="228600" algn="l"/>
              </a:tabLst>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tabLst>
                <a:tab pos="228600" algn="l"/>
              </a:tabLst>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C. </a:t>
            </a:r>
            <a:r>
              <a:rPr lang="zh-CN" altLang="en-US" sz="2400">
                <a:latin typeface="Arial" panose="020B0604020202020204" pitchFamily="34" charset="0"/>
                <a:ea typeface="楷体" panose="02010609060101010101" pitchFamily="49" charset="-122"/>
                <a:cs typeface="Arial" panose="020B0604020202020204" pitchFamily="34" charset="0"/>
              </a:rPr>
              <a:t>己二酸、庚二酸受热既脱水又脱羧生成环酮</a:t>
            </a:r>
            <a:endParaRPr lang="zh-CN" altLang="en-US" sz="2400" b="0">
              <a:latin typeface="Arial" panose="020B0604020202020204" pitchFamily="34" charset="0"/>
              <a:ea typeface="楷体" panose="02010609060101010101" pitchFamily="49" charset="-122"/>
              <a:cs typeface="Arial" panose="020B0604020202020204" pitchFamily="34" charset="0"/>
            </a:endParaRPr>
          </a:p>
        </p:txBody>
      </p:sp>
      <p:graphicFrame>
        <p:nvGraphicFramePr>
          <p:cNvPr id="416779" name="Object 11">
            <a:extLst>
              <a:ext uri="{FF2B5EF4-FFF2-40B4-BE49-F238E27FC236}">
                <a16:creationId xmlns:a16="http://schemas.microsoft.com/office/drawing/2014/main" id="{79C4CA7E-3C3C-48DC-9464-DFA8015D19F2}"/>
              </a:ext>
            </a:extLst>
          </p:cNvPr>
          <p:cNvGraphicFramePr>
            <a:graphicFrameLocks noChangeAspect="1"/>
          </p:cNvGraphicFramePr>
          <p:nvPr/>
        </p:nvGraphicFramePr>
        <p:xfrm>
          <a:off x="1763713" y="4868863"/>
          <a:ext cx="5905500" cy="1582737"/>
        </p:xfrm>
        <a:graphic>
          <a:graphicData uri="http://schemas.openxmlformats.org/presentationml/2006/ole">
            <mc:AlternateContent xmlns:mc="http://schemas.openxmlformats.org/markup-compatibility/2006">
              <mc:Choice xmlns:v="urn:schemas-microsoft-com:vml" Requires="v">
                <p:oleObj spid="_x0000_s35959" name="CS ChemDraw Drawing" r:id="rId5" imgW="5030348" imgH="1348318" progId="ChemDraw.Document.6.0">
                  <p:embed/>
                </p:oleObj>
              </mc:Choice>
              <mc:Fallback>
                <p:oleObj name="CS ChemDraw Drawing" r:id="rId5" imgW="5030348" imgH="1348318" progId="ChemDraw.Document.6.0">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868863"/>
                        <a:ext cx="5905500" cy="15827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16772"/>
                                        </p:tgtEl>
                                        <p:attrNameLst>
                                          <p:attrName>style.visibility</p:attrName>
                                        </p:attrNameLst>
                                      </p:cBhvr>
                                      <p:to>
                                        <p:strVal val="visible"/>
                                      </p:to>
                                    </p:set>
                                    <p:animEffect transition="in" filter="slide(fromBottom)">
                                      <p:cBhvr>
                                        <p:cTn id="7" dur="500"/>
                                        <p:tgtEl>
                                          <p:spTgt spid="416772"/>
                                        </p:tgtEl>
                                      </p:cBhvr>
                                    </p:animEffect>
                                  </p:childTnLst>
                                </p:cTn>
                              </p:par>
                              <p:par>
                                <p:cTn id="8" presetID="12" presetClass="entr" presetSubtype="4" fill="hold" nodeType="withEffect">
                                  <p:stCondLst>
                                    <p:cond delay="0"/>
                                  </p:stCondLst>
                                  <p:childTnLst>
                                    <p:set>
                                      <p:cBhvr>
                                        <p:cTn id="9" dur="1" fill="hold">
                                          <p:stCondLst>
                                            <p:cond delay="0"/>
                                          </p:stCondLst>
                                        </p:cTn>
                                        <p:tgtEl>
                                          <p:spTgt spid="416777"/>
                                        </p:tgtEl>
                                        <p:attrNameLst>
                                          <p:attrName>style.visibility</p:attrName>
                                        </p:attrNameLst>
                                      </p:cBhvr>
                                      <p:to>
                                        <p:strVal val="visible"/>
                                      </p:to>
                                    </p:set>
                                    <p:animEffect transition="in" filter="slide(fromBottom)">
                                      <p:cBhvr>
                                        <p:cTn id="10" dur="500"/>
                                        <p:tgtEl>
                                          <p:spTgt spid="41677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16778"/>
                                        </p:tgtEl>
                                        <p:attrNameLst>
                                          <p:attrName>style.visibility</p:attrName>
                                        </p:attrNameLst>
                                      </p:cBhvr>
                                      <p:to>
                                        <p:strVal val="visible"/>
                                      </p:to>
                                    </p:set>
                                    <p:animEffect transition="in" filter="slide(fromBottom)">
                                      <p:cBhvr>
                                        <p:cTn id="15" dur="500"/>
                                        <p:tgtEl>
                                          <p:spTgt spid="416778"/>
                                        </p:tgtEl>
                                      </p:cBhvr>
                                    </p:animEffect>
                                  </p:childTnLst>
                                </p:cTn>
                              </p:par>
                              <p:par>
                                <p:cTn id="16" presetID="12" presetClass="entr" presetSubtype="4" fill="hold" nodeType="withEffect">
                                  <p:stCondLst>
                                    <p:cond delay="0"/>
                                  </p:stCondLst>
                                  <p:childTnLst>
                                    <p:set>
                                      <p:cBhvr>
                                        <p:cTn id="17" dur="1" fill="hold">
                                          <p:stCondLst>
                                            <p:cond delay="0"/>
                                          </p:stCondLst>
                                        </p:cTn>
                                        <p:tgtEl>
                                          <p:spTgt spid="416779"/>
                                        </p:tgtEl>
                                        <p:attrNameLst>
                                          <p:attrName>style.visibility</p:attrName>
                                        </p:attrNameLst>
                                      </p:cBhvr>
                                      <p:to>
                                        <p:strVal val="visible"/>
                                      </p:to>
                                    </p:set>
                                    <p:animEffect transition="in" filter="slide(fromBottom)">
                                      <p:cBhvr>
                                        <p:cTn id="18" dur="500"/>
                                        <p:tgtEl>
                                          <p:spTgt spid="416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2" grpId="0"/>
      <p:bldP spid="4167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组合 15">
            <a:extLst>
              <a:ext uri="{FF2B5EF4-FFF2-40B4-BE49-F238E27FC236}">
                <a16:creationId xmlns:a16="http://schemas.microsoft.com/office/drawing/2014/main" id="{0C11B58B-EDCB-412D-8B5C-AB6B08A83A63}"/>
              </a:ext>
            </a:extLst>
          </p:cNvPr>
          <p:cNvGrpSpPr>
            <a:grpSpLocks/>
          </p:cNvGrpSpPr>
          <p:nvPr/>
        </p:nvGrpSpPr>
        <p:grpSpPr bwMode="auto">
          <a:xfrm>
            <a:off x="251520" y="692696"/>
            <a:ext cx="8640960" cy="5759921"/>
            <a:chOff x="323850" y="404813"/>
            <a:chExt cx="8487190" cy="6453187"/>
          </a:xfrm>
        </p:grpSpPr>
        <p:graphicFrame>
          <p:nvGraphicFramePr>
            <p:cNvPr id="56323" name="Object 4">
              <a:extLst>
                <a:ext uri="{FF2B5EF4-FFF2-40B4-BE49-F238E27FC236}">
                  <a16:creationId xmlns:a16="http://schemas.microsoft.com/office/drawing/2014/main" id="{D52FE792-606A-473F-95CC-145274CE37D0}"/>
                </a:ext>
              </a:extLst>
            </p:cNvPr>
            <p:cNvGraphicFramePr>
              <a:graphicFrameLocks noChangeAspect="1"/>
            </p:cNvGraphicFramePr>
            <p:nvPr/>
          </p:nvGraphicFramePr>
          <p:xfrm>
            <a:off x="611188" y="404813"/>
            <a:ext cx="3400425" cy="782637"/>
          </p:xfrm>
          <a:graphic>
            <a:graphicData uri="http://schemas.openxmlformats.org/presentationml/2006/ole">
              <mc:AlternateContent xmlns:mc="http://schemas.openxmlformats.org/markup-compatibility/2006">
                <mc:Choice xmlns:v="urn:schemas-microsoft-com:vml" Requires="v">
                  <p:oleObj spid="_x0000_s87288" name="CS ChemDraw Drawing" r:id="rId3" imgW="3401568" imgH="783336" progId="ChemDraw.Document.6.0">
                    <p:embed/>
                  </p:oleObj>
                </mc:Choice>
                <mc:Fallback>
                  <p:oleObj name="CS ChemDraw Drawing" r:id="rId3" imgW="3401568" imgH="783336" progId="ChemDraw.Document.6.0">
                    <p:embed/>
                    <p:pic>
                      <p:nvPicPr>
                        <p:cNvPr id="56323" name="Object 4">
                          <a:extLst>
                            <a:ext uri="{FF2B5EF4-FFF2-40B4-BE49-F238E27FC236}">
                              <a16:creationId xmlns:a16="http://schemas.microsoft.com/office/drawing/2014/main" id="{D52FE792-606A-473F-95CC-145274CE3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04813"/>
                          <a:ext cx="3400425"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4" name="Object 5">
              <a:extLst>
                <a:ext uri="{FF2B5EF4-FFF2-40B4-BE49-F238E27FC236}">
                  <a16:creationId xmlns:a16="http://schemas.microsoft.com/office/drawing/2014/main" id="{ADA44B9F-FDEF-4501-99B2-EFC5C2229C2A}"/>
                </a:ext>
              </a:extLst>
            </p:cNvPr>
            <p:cNvGraphicFramePr>
              <a:graphicFrameLocks noChangeAspect="1"/>
            </p:cNvGraphicFramePr>
            <p:nvPr/>
          </p:nvGraphicFramePr>
          <p:xfrm>
            <a:off x="611188" y="1341438"/>
            <a:ext cx="3619500" cy="585787"/>
          </p:xfrm>
          <a:graphic>
            <a:graphicData uri="http://schemas.openxmlformats.org/presentationml/2006/ole">
              <mc:AlternateContent xmlns:mc="http://schemas.openxmlformats.org/markup-compatibility/2006">
                <mc:Choice xmlns:v="urn:schemas-microsoft-com:vml" Requires="v">
                  <p:oleObj spid="_x0000_s87289" name="CS ChemDraw Drawing" r:id="rId5" imgW="3621024" imgH="586740" progId="ChemDraw.Document.6.0">
                    <p:embed/>
                  </p:oleObj>
                </mc:Choice>
                <mc:Fallback>
                  <p:oleObj name="CS ChemDraw Drawing" r:id="rId5" imgW="3621024" imgH="586740" progId="ChemDraw.Document.6.0">
                    <p:embed/>
                    <p:pic>
                      <p:nvPicPr>
                        <p:cNvPr id="56324" name="Object 5">
                          <a:extLst>
                            <a:ext uri="{FF2B5EF4-FFF2-40B4-BE49-F238E27FC236}">
                              <a16:creationId xmlns:a16="http://schemas.microsoft.com/office/drawing/2014/main" id="{ADA44B9F-FDEF-4501-99B2-EFC5C2229C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341438"/>
                          <a:ext cx="3619500"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5" name="Object 10">
              <a:extLst>
                <a:ext uri="{FF2B5EF4-FFF2-40B4-BE49-F238E27FC236}">
                  <a16:creationId xmlns:a16="http://schemas.microsoft.com/office/drawing/2014/main" id="{DF727C34-DD34-44D9-A86C-88AAC24705E7}"/>
                </a:ext>
              </a:extLst>
            </p:cNvPr>
            <p:cNvGraphicFramePr>
              <a:graphicFrameLocks noChangeAspect="1"/>
            </p:cNvGraphicFramePr>
            <p:nvPr/>
          </p:nvGraphicFramePr>
          <p:xfrm>
            <a:off x="395288" y="5748338"/>
            <a:ext cx="5472112" cy="1109662"/>
          </p:xfrm>
          <a:graphic>
            <a:graphicData uri="http://schemas.openxmlformats.org/presentationml/2006/ole">
              <mc:AlternateContent xmlns:mc="http://schemas.openxmlformats.org/markup-compatibility/2006">
                <mc:Choice xmlns:v="urn:schemas-microsoft-com:vml" Requires="v">
                  <p:oleObj spid="_x0000_s87290" name="CS ChemDraw Drawing" r:id="rId7" imgW="5931408" imgH="1203960" progId="ChemDraw.Document.6.0">
                    <p:embed/>
                  </p:oleObj>
                </mc:Choice>
                <mc:Fallback>
                  <p:oleObj name="CS ChemDraw Drawing" r:id="rId7" imgW="5931408" imgH="1203960" progId="ChemDraw.Document.6.0">
                    <p:embed/>
                    <p:pic>
                      <p:nvPicPr>
                        <p:cNvPr id="56325" name="Object 10">
                          <a:extLst>
                            <a:ext uri="{FF2B5EF4-FFF2-40B4-BE49-F238E27FC236}">
                              <a16:creationId xmlns:a16="http://schemas.microsoft.com/office/drawing/2014/main" id="{DF727C34-DD34-44D9-A86C-88AAC24705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5748338"/>
                          <a:ext cx="5472112"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6" name="Object 11">
              <a:extLst>
                <a:ext uri="{FF2B5EF4-FFF2-40B4-BE49-F238E27FC236}">
                  <a16:creationId xmlns:a16="http://schemas.microsoft.com/office/drawing/2014/main" id="{315F2F9E-260A-448B-B7EB-FAA6D380D236}"/>
                </a:ext>
              </a:extLst>
            </p:cNvPr>
            <p:cNvGraphicFramePr>
              <a:graphicFrameLocks noChangeAspect="1"/>
            </p:cNvGraphicFramePr>
            <p:nvPr/>
          </p:nvGraphicFramePr>
          <p:xfrm>
            <a:off x="468313" y="4508500"/>
            <a:ext cx="4968875" cy="1176338"/>
          </p:xfrm>
          <a:graphic>
            <a:graphicData uri="http://schemas.openxmlformats.org/presentationml/2006/ole">
              <mc:AlternateContent xmlns:mc="http://schemas.openxmlformats.org/markup-compatibility/2006">
                <mc:Choice xmlns:v="urn:schemas-microsoft-com:vml" Requires="v">
                  <p:oleObj spid="_x0000_s87291" name="CS ChemDraw Drawing" r:id="rId9" imgW="5388864" imgH="1277112" progId="ChemDraw.Document.6.0">
                    <p:embed/>
                  </p:oleObj>
                </mc:Choice>
                <mc:Fallback>
                  <p:oleObj name="CS ChemDraw Drawing" r:id="rId9" imgW="5388864" imgH="1277112" progId="ChemDraw.Document.6.0">
                    <p:embed/>
                    <p:pic>
                      <p:nvPicPr>
                        <p:cNvPr id="56326" name="Object 11">
                          <a:extLst>
                            <a:ext uri="{FF2B5EF4-FFF2-40B4-BE49-F238E27FC236}">
                              <a16:creationId xmlns:a16="http://schemas.microsoft.com/office/drawing/2014/main" id="{315F2F9E-260A-448B-B7EB-FAA6D380D2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508500"/>
                          <a:ext cx="4968875" cy="117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7" name="Object 12">
              <a:extLst>
                <a:ext uri="{FF2B5EF4-FFF2-40B4-BE49-F238E27FC236}">
                  <a16:creationId xmlns:a16="http://schemas.microsoft.com/office/drawing/2014/main" id="{21AC1F3F-5347-48C2-A0F9-DE07C501872A}"/>
                </a:ext>
              </a:extLst>
            </p:cNvPr>
            <p:cNvGraphicFramePr>
              <a:graphicFrameLocks noChangeAspect="1"/>
            </p:cNvGraphicFramePr>
            <p:nvPr/>
          </p:nvGraphicFramePr>
          <p:xfrm>
            <a:off x="323850" y="3357563"/>
            <a:ext cx="5018088" cy="1173162"/>
          </p:xfrm>
          <a:graphic>
            <a:graphicData uri="http://schemas.openxmlformats.org/presentationml/2006/ole">
              <mc:AlternateContent xmlns:mc="http://schemas.openxmlformats.org/markup-compatibility/2006">
                <mc:Choice xmlns:v="urn:schemas-microsoft-com:vml" Requires="v">
                  <p:oleObj spid="_x0000_s87292" name="CS ChemDraw Drawing" r:id="rId11" imgW="5018532" imgH="1175004" progId="ChemDraw.Document.6.0">
                    <p:embed/>
                  </p:oleObj>
                </mc:Choice>
                <mc:Fallback>
                  <p:oleObj name="CS ChemDraw Drawing" r:id="rId11" imgW="5018532" imgH="1175004" progId="ChemDraw.Document.6.0">
                    <p:embed/>
                    <p:pic>
                      <p:nvPicPr>
                        <p:cNvPr id="56327" name="Object 12">
                          <a:extLst>
                            <a:ext uri="{FF2B5EF4-FFF2-40B4-BE49-F238E27FC236}">
                              <a16:creationId xmlns:a16="http://schemas.microsoft.com/office/drawing/2014/main" id="{21AC1F3F-5347-48C2-A0F9-DE07C50187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3357563"/>
                          <a:ext cx="5018088"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328" name="Object 13">
              <a:extLst>
                <a:ext uri="{FF2B5EF4-FFF2-40B4-BE49-F238E27FC236}">
                  <a16:creationId xmlns:a16="http://schemas.microsoft.com/office/drawing/2014/main" id="{E0B416AF-168A-499C-95BF-0A910EEA6E67}"/>
                </a:ext>
              </a:extLst>
            </p:cNvPr>
            <p:cNvGraphicFramePr>
              <a:graphicFrameLocks noChangeAspect="1"/>
            </p:cNvGraphicFramePr>
            <p:nvPr/>
          </p:nvGraphicFramePr>
          <p:xfrm>
            <a:off x="468313" y="2060575"/>
            <a:ext cx="4568825" cy="1182688"/>
          </p:xfrm>
          <a:graphic>
            <a:graphicData uri="http://schemas.openxmlformats.org/presentationml/2006/ole">
              <mc:AlternateContent xmlns:mc="http://schemas.openxmlformats.org/markup-compatibility/2006">
                <mc:Choice xmlns:v="urn:schemas-microsoft-com:vml" Requires="v">
                  <p:oleObj spid="_x0000_s87293" name="CS ChemDraw Drawing" r:id="rId13" imgW="4570476" imgH="1184148" progId="ChemDraw.Document.6.0">
                    <p:embed/>
                  </p:oleObj>
                </mc:Choice>
                <mc:Fallback>
                  <p:oleObj name="CS ChemDraw Drawing" r:id="rId13" imgW="4570476" imgH="1184148" progId="ChemDraw.Document.6.0">
                    <p:embed/>
                    <p:pic>
                      <p:nvPicPr>
                        <p:cNvPr id="56328" name="Object 13">
                          <a:extLst>
                            <a:ext uri="{FF2B5EF4-FFF2-40B4-BE49-F238E27FC236}">
                              <a16:creationId xmlns:a16="http://schemas.microsoft.com/office/drawing/2014/main" id="{E0B416AF-168A-499C-95BF-0A910EEA6E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313" y="2060575"/>
                          <a:ext cx="4568825"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9" name="Text Box 14">
              <a:extLst>
                <a:ext uri="{FF2B5EF4-FFF2-40B4-BE49-F238E27FC236}">
                  <a16:creationId xmlns:a16="http://schemas.microsoft.com/office/drawing/2014/main" id="{0B590246-BDB9-471C-96DF-32A4E5D03675}"/>
                </a:ext>
              </a:extLst>
            </p:cNvPr>
            <p:cNvSpPr txBox="1">
              <a:spLocks noChangeArrowheads="1"/>
            </p:cNvSpPr>
            <p:nvPr/>
          </p:nvSpPr>
          <p:spPr bwMode="auto">
            <a:xfrm>
              <a:off x="6138430" y="590762"/>
              <a:ext cx="1153238"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chemeClr val="accent1"/>
                  </a:solidFill>
                  <a:latin typeface="Times New Roman" panose="02020603050405020304" pitchFamily="18" charset="0"/>
                  <a:ea typeface="黑体" panose="02010609060101010101" pitchFamily="49" charset="-122"/>
                </a:rPr>
                <a:t>脱羧</a:t>
              </a:r>
            </a:p>
          </p:txBody>
        </p:sp>
        <p:sp>
          <p:nvSpPr>
            <p:cNvPr id="56330" name="Text Box 15">
              <a:extLst>
                <a:ext uri="{FF2B5EF4-FFF2-40B4-BE49-F238E27FC236}">
                  <a16:creationId xmlns:a16="http://schemas.microsoft.com/office/drawing/2014/main" id="{F6D8694F-8F0A-4B56-B3DF-45C6ABAC9393}"/>
                </a:ext>
              </a:extLst>
            </p:cNvPr>
            <p:cNvSpPr txBox="1">
              <a:spLocks noChangeArrowheads="1"/>
            </p:cNvSpPr>
            <p:nvPr/>
          </p:nvSpPr>
          <p:spPr bwMode="auto">
            <a:xfrm>
              <a:off x="6156172" y="1412353"/>
              <a:ext cx="1153239"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chemeClr val="accent1"/>
                  </a:solidFill>
                  <a:latin typeface="Times New Roman" panose="02020603050405020304" pitchFamily="18" charset="0"/>
                  <a:ea typeface="黑体" panose="02010609060101010101" pitchFamily="49" charset="-122"/>
                </a:rPr>
                <a:t>脱羧</a:t>
              </a:r>
            </a:p>
          </p:txBody>
        </p:sp>
        <p:sp>
          <p:nvSpPr>
            <p:cNvPr id="56331" name="Text Box 16">
              <a:extLst>
                <a:ext uri="{FF2B5EF4-FFF2-40B4-BE49-F238E27FC236}">
                  <a16:creationId xmlns:a16="http://schemas.microsoft.com/office/drawing/2014/main" id="{BDD32ECA-EDAF-493D-97B2-9AB15F2C2E4A}"/>
                </a:ext>
              </a:extLst>
            </p:cNvPr>
            <p:cNvSpPr txBox="1">
              <a:spLocks noChangeArrowheads="1"/>
            </p:cNvSpPr>
            <p:nvPr/>
          </p:nvSpPr>
          <p:spPr bwMode="auto">
            <a:xfrm>
              <a:off x="6191656" y="4808767"/>
              <a:ext cx="1153239"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chemeClr val="accent1"/>
                  </a:solidFill>
                  <a:latin typeface="Times New Roman" panose="02020603050405020304" pitchFamily="18" charset="0"/>
                  <a:ea typeface="黑体" panose="02010609060101010101" pitchFamily="49" charset="-122"/>
                </a:rPr>
                <a:t>脱羧</a:t>
              </a:r>
            </a:p>
          </p:txBody>
        </p:sp>
        <p:sp>
          <p:nvSpPr>
            <p:cNvPr id="56332" name="Text Box 17">
              <a:extLst>
                <a:ext uri="{FF2B5EF4-FFF2-40B4-BE49-F238E27FC236}">
                  <a16:creationId xmlns:a16="http://schemas.microsoft.com/office/drawing/2014/main" id="{BBDC9A4F-70F3-45A8-B67A-7F14D5937817}"/>
                </a:ext>
              </a:extLst>
            </p:cNvPr>
            <p:cNvSpPr txBox="1">
              <a:spLocks noChangeArrowheads="1"/>
            </p:cNvSpPr>
            <p:nvPr/>
          </p:nvSpPr>
          <p:spPr bwMode="auto">
            <a:xfrm>
              <a:off x="6267464" y="6038307"/>
              <a:ext cx="1153238"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chemeClr val="accent1"/>
                  </a:solidFill>
                  <a:latin typeface="Times New Roman" panose="02020603050405020304" pitchFamily="18" charset="0"/>
                  <a:ea typeface="黑体" panose="02010609060101010101" pitchFamily="49" charset="-122"/>
                </a:rPr>
                <a:t>脱羧</a:t>
              </a:r>
            </a:p>
          </p:txBody>
        </p:sp>
        <p:sp>
          <p:nvSpPr>
            <p:cNvPr id="56333" name="Text Box 18">
              <a:extLst>
                <a:ext uri="{FF2B5EF4-FFF2-40B4-BE49-F238E27FC236}">
                  <a16:creationId xmlns:a16="http://schemas.microsoft.com/office/drawing/2014/main" id="{64EF4A94-1770-49E0-9ED1-BA1BF2E5B3F3}"/>
                </a:ext>
              </a:extLst>
            </p:cNvPr>
            <p:cNvSpPr txBox="1">
              <a:spLocks noChangeArrowheads="1"/>
            </p:cNvSpPr>
            <p:nvPr/>
          </p:nvSpPr>
          <p:spPr bwMode="auto">
            <a:xfrm>
              <a:off x="7525542" y="2421790"/>
              <a:ext cx="1153238"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chemeClr val="accent1"/>
                  </a:solidFill>
                  <a:latin typeface="Times New Roman" panose="02020603050405020304" pitchFamily="18" charset="0"/>
                  <a:ea typeface="黑体" panose="02010609060101010101" pitchFamily="49" charset="-122"/>
                </a:rPr>
                <a:t>脱水</a:t>
              </a:r>
            </a:p>
          </p:txBody>
        </p:sp>
        <p:sp>
          <p:nvSpPr>
            <p:cNvPr id="56334" name="Text Box 19">
              <a:extLst>
                <a:ext uri="{FF2B5EF4-FFF2-40B4-BE49-F238E27FC236}">
                  <a16:creationId xmlns:a16="http://schemas.microsoft.com/office/drawing/2014/main" id="{BE1064D9-A768-4880-96DB-74B94E0361F9}"/>
                </a:ext>
              </a:extLst>
            </p:cNvPr>
            <p:cNvSpPr txBox="1">
              <a:spLocks noChangeArrowheads="1"/>
            </p:cNvSpPr>
            <p:nvPr/>
          </p:nvSpPr>
          <p:spPr bwMode="auto">
            <a:xfrm>
              <a:off x="7596511" y="3643740"/>
              <a:ext cx="1153238"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chemeClr val="accent1"/>
                  </a:solidFill>
                  <a:latin typeface="Times New Roman" panose="02020603050405020304" pitchFamily="18" charset="0"/>
                  <a:ea typeface="黑体" panose="02010609060101010101" pitchFamily="49" charset="-122"/>
                </a:rPr>
                <a:t>脱水</a:t>
              </a:r>
            </a:p>
          </p:txBody>
        </p:sp>
        <p:sp>
          <p:nvSpPr>
            <p:cNvPr id="56335" name="Text Box 20">
              <a:extLst>
                <a:ext uri="{FF2B5EF4-FFF2-40B4-BE49-F238E27FC236}">
                  <a16:creationId xmlns:a16="http://schemas.microsoft.com/office/drawing/2014/main" id="{AEEDF2F8-89B5-43DF-AEDC-8674278087BC}"/>
                </a:ext>
              </a:extLst>
            </p:cNvPr>
            <p:cNvSpPr txBox="1">
              <a:spLocks noChangeArrowheads="1"/>
            </p:cNvSpPr>
            <p:nvPr/>
          </p:nvSpPr>
          <p:spPr bwMode="auto">
            <a:xfrm>
              <a:off x="7657801" y="4808767"/>
              <a:ext cx="1153239"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chemeClr val="accent1"/>
                  </a:solidFill>
                  <a:latin typeface="Times New Roman" panose="02020603050405020304" pitchFamily="18" charset="0"/>
                  <a:ea typeface="黑体" panose="02010609060101010101" pitchFamily="49" charset="-122"/>
                </a:rPr>
                <a:t>脱水</a:t>
              </a:r>
            </a:p>
          </p:txBody>
        </p:sp>
        <p:sp>
          <p:nvSpPr>
            <p:cNvPr id="56336" name="Text Box 21">
              <a:extLst>
                <a:ext uri="{FF2B5EF4-FFF2-40B4-BE49-F238E27FC236}">
                  <a16:creationId xmlns:a16="http://schemas.microsoft.com/office/drawing/2014/main" id="{8356CC06-0027-4E0E-8817-BB31440619C8}"/>
                </a:ext>
              </a:extLst>
            </p:cNvPr>
            <p:cNvSpPr txBox="1">
              <a:spLocks noChangeArrowheads="1"/>
            </p:cNvSpPr>
            <p:nvPr/>
          </p:nvSpPr>
          <p:spPr bwMode="auto">
            <a:xfrm>
              <a:off x="7657802" y="6061746"/>
              <a:ext cx="1153238" cy="4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dirty="0">
                  <a:solidFill>
                    <a:schemeClr val="accent1"/>
                  </a:solidFill>
                  <a:latin typeface="Times New Roman" panose="02020603050405020304" pitchFamily="18" charset="0"/>
                  <a:ea typeface="黑体" panose="02010609060101010101" pitchFamily="49" charset="-122"/>
                </a:rPr>
                <a:t>脱水</a:t>
              </a:r>
            </a:p>
          </p:txBody>
        </p:sp>
      </p:grpSp>
      <p:sp>
        <p:nvSpPr>
          <p:cNvPr id="2" name="日期占位符 1">
            <a:extLst>
              <a:ext uri="{FF2B5EF4-FFF2-40B4-BE49-F238E27FC236}">
                <a16:creationId xmlns:a16="http://schemas.microsoft.com/office/drawing/2014/main" id="{33B1DFD4-7527-4E36-AC8B-0EE090A4B6A2}"/>
              </a:ext>
            </a:extLst>
          </p:cNvPr>
          <p:cNvSpPr>
            <a:spLocks noGrp="1"/>
          </p:cNvSpPr>
          <p:nvPr>
            <p:ph type="dt" sz="half" idx="10"/>
          </p:nvPr>
        </p:nvSpPr>
        <p:spPr/>
        <p:txBody>
          <a:bodyPr/>
          <a:lstStyle/>
          <a:p>
            <a:pPr>
              <a:defRPr/>
            </a:pPr>
            <a:fld id="{04032B23-801A-4A5C-8ADF-AEB940827745}"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7B97CECE-C65E-4CD0-848A-9F5A2859D6A7}"/>
              </a:ext>
            </a:extLst>
          </p:cNvPr>
          <p:cNvSpPr>
            <a:spLocks noGrp="1"/>
          </p:cNvSpPr>
          <p:nvPr>
            <p:ph type="sldNum" sz="quarter" idx="12"/>
          </p:nvPr>
        </p:nvSpPr>
        <p:spPr/>
        <p:txBody>
          <a:bodyPr/>
          <a:lstStyle/>
          <a:p>
            <a:pPr>
              <a:defRPr/>
            </a:pPr>
            <a:fld id="{DEBC7694-C6C0-49D6-855B-71DF6E7CB550}" type="slidenum">
              <a:rPr lang="zh-CN" altLang="en-US" smtClean="0"/>
              <a:pPr>
                <a:defRPr/>
              </a:pPr>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6">
            <a:extLst>
              <a:ext uri="{FF2B5EF4-FFF2-40B4-BE49-F238E27FC236}">
                <a16:creationId xmlns:a16="http://schemas.microsoft.com/office/drawing/2014/main" id="{99C14CC3-CE6B-4399-80CD-2D4F9ECDCEE3}"/>
              </a:ext>
            </a:extLst>
          </p:cNvPr>
          <p:cNvSpPr txBox="1">
            <a:spLocks noChangeArrowheads="1"/>
          </p:cNvSpPr>
          <p:nvPr/>
        </p:nvSpPr>
        <p:spPr bwMode="auto">
          <a:xfrm>
            <a:off x="571500" y="2571750"/>
            <a:ext cx="3170238" cy="427038"/>
          </a:xfrm>
          <a:prstGeom prst="rect">
            <a:avLst/>
          </a:prstGeom>
          <a:noFill/>
          <a:ln w="9525">
            <a:noFill/>
            <a:miter lim="800000"/>
            <a:headEnd/>
            <a:tailEnd/>
          </a:ln>
        </p:spPr>
        <p:txBody>
          <a:bodyPr>
            <a:spAutoFit/>
          </a:bodyPr>
          <a:lstStyle/>
          <a:p>
            <a:pPr eaLnBrk="1" hangingPunct="1">
              <a:spcBef>
                <a:spcPct val="50000"/>
              </a:spcBef>
              <a:defRPr/>
            </a:pPr>
            <a:r>
              <a:rPr lang="zh-CN" altLang="en-US" sz="2200" b="1" dirty="0">
                <a:solidFill>
                  <a:schemeClr val="accent2">
                    <a:lumMod val="75000"/>
                  </a:schemeClr>
                </a:solidFill>
                <a:ea typeface="黑体" pitchFamily="2" charset="-122"/>
              </a:rPr>
              <a:t> 生成环酯：</a:t>
            </a:r>
          </a:p>
        </p:txBody>
      </p:sp>
      <p:sp>
        <p:nvSpPr>
          <p:cNvPr id="18439" name="Text Box 7">
            <a:extLst>
              <a:ext uri="{FF2B5EF4-FFF2-40B4-BE49-F238E27FC236}">
                <a16:creationId xmlns:a16="http://schemas.microsoft.com/office/drawing/2014/main" id="{D8DB0255-7C80-49B1-B208-1DF23BDD56C9}"/>
              </a:ext>
            </a:extLst>
          </p:cNvPr>
          <p:cNvSpPr txBox="1">
            <a:spLocks noChangeArrowheads="1"/>
          </p:cNvSpPr>
          <p:nvPr/>
        </p:nvSpPr>
        <p:spPr bwMode="auto">
          <a:xfrm>
            <a:off x="571500" y="3571875"/>
            <a:ext cx="3170238" cy="427038"/>
          </a:xfrm>
          <a:prstGeom prst="rect">
            <a:avLst/>
          </a:prstGeom>
          <a:noFill/>
          <a:ln w="9525">
            <a:noFill/>
            <a:miter lim="800000"/>
            <a:headEnd/>
            <a:tailEnd/>
          </a:ln>
        </p:spPr>
        <p:txBody>
          <a:bodyPr>
            <a:spAutoFit/>
          </a:bodyPr>
          <a:lstStyle/>
          <a:p>
            <a:pPr eaLnBrk="1" hangingPunct="1">
              <a:spcBef>
                <a:spcPct val="50000"/>
              </a:spcBef>
              <a:defRPr/>
            </a:pPr>
            <a:r>
              <a:rPr lang="zh-CN" altLang="en-US" sz="2200" b="1" dirty="0">
                <a:solidFill>
                  <a:schemeClr val="accent2">
                    <a:lumMod val="75000"/>
                  </a:schemeClr>
                </a:solidFill>
                <a:ea typeface="黑体" pitchFamily="2" charset="-122"/>
              </a:rPr>
              <a:t>生成高聚物：</a:t>
            </a:r>
          </a:p>
        </p:txBody>
      </p:sp>
      <p:graphicFrame>
        <p:nvGraphicFramePr>
          <p:cNvPr id="57348" name="Object 8">
            <a:extLst>
              <a:ext uri="{FF2B5EF4-FFF2-40B4-BE49-F238E27FC236}">
                <a16:creationId xmlns:a16="http://schemas.microsoft.com/office/drawing/2014/main" id="{B84C0270-95BC-40D1-A75C-A58AF997E242}"/>
              </a:ext>
            </a:extLst>
          </p:cNvPr>
          <p:cNvGraphicFramePr>
            <a:graphicFrameLocks noChangeAspect="1"/>
          </p:cNvGraphicFramePr>
          <p:nvPr/>
        </p:nvGraphicFramePr>
        <p:xfrm>
          <a:off x="2500313" y="2286000"/>
          <a:ext cx="5353050" cy="1330325"/>
        </p:xfrm>
        <a:graphic>
          <a:graphicData uri="http://schemas.openxmlformats.org/presentationml/2006/ole">
            <mc:AlternateContent xmlns:mc="http://schemas.openxmlformats.org/markup-compatibility/2006">
              <mc:Choice xmlns:v="urn:schemas-microsoft-com:vml" Requires="v">
                <p:oleObj spid="_x0000_s88168" name="CS ChemDraw Drawing" r:id="rId3" imgW="5103876" imgH="1299972" progId="ChemDraw.Document.6.0">
                  <p:embed/>
                </p:oleObj>
              </mc:Choice>
              <mc:Fallback>
                <p:oleObj name="CS ChemDraw Drawing" r:id="rId3" imgW="5103876" imgH="1299972" progId="ChemDraw.Document.6.0">
                  <p:embed/>
                  <p:pic>
                    <p:nvPicPr>
                      <p:cNvPr id="57348" name="Object 8">
                        <a:extLst>
                          <a:ext uri="{FF2B5EF4-FFF2-40B4-BE49-F238E27FC236}">
                            <a16:creationId xmlns:a16="http://schemas.microsoft.com/office/drawing/2014/main" id="{B84C0270-95BC-40D1-A75C-A58AF997E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2286000"/>
                        <a:ext cx="5353050"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9" name="Object 9">
            <a:extLst>
              <a:ext uri="{FF2B5EF4-FFF2-40B4-BE49-F238E27FC236}">
                <a16:creationId xmlns:a16="http://schemas.microsoft.com/office/drawing/2014/main" id="{B08A0445-1EEA-4721-9442-461BEDF8FB70}"/>
              </a:ext>
            </a:extLst>
          </p:cNvPr>
          <p:cNvGraphicFramePr>
            <a:graphicFrameLocks noChangeAspect="1"/>
          </p:cNvGraphicFramePr>
          <p:nvPr/>
        </p:nvGraphicFramePr>
        <p:xfrm>
          <a:off x="1143000" y="4268788"/>
          <a:ext cx="6761163" cy="441325"/>
        </p:xfrm>
        <a:graphic>
          <a:graphicData uri="http://schemas.openxmlformats.org/presentationml/2006/ole">
            <mc:AlternateContent xmlns:mc="http://schemas.openxmlformats.org/markup-compatibility/2006">
              <mc:Choice xmlns:v="urn:schemas-microsoft-com:vml" Requires="v">
                <p:oleObj spid="_x0000_s88169" name="CS ChemDraw Drawing" r:id="rId5" imgW="5242560" imgH="350520" progId="ChemDraw.Document.6.0">
                  <p:embed/>
                </p:oleObj>
              </mc:Choice>
              <mc:Fallback>
                <p:oleObj name="CS ChemDraw Drawing" r:id="rId5" imgW="5242560" imgH="350520" progId="ChemDraw.Document.6.0">
                  <p:embed/>
                  <p:pic>
                    <p:nvPicPr>
                      <p:cNvPr id="57349" name="Object 9">
                        <a:extLst>
                          <a:ext uri="{FF2B5EF4-FFF2-40B4-BE49-F238E27FC236}">
                            <a16:creationId xmlns:a16="http://schemas.microsoft.com/office/drawing/2014/main" id="{B08A0445-1EEA-4721-9442-461BEDF8F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268788"/>
                        <a:ext cx="6761163"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Text Box 10">
            <a:extLst>
              <a:ext uri="{FF2B5EF4-FFF2-40B4-BE49-F238E27FC236}">
                <a16:creationId xmlns:a16="http://schemas.microsoft.com/office/drawing/2014/main" id="{95639103-20E4-415E-8B9E-7DC5CC798FC4}"/>
              </a:ext>
            </a:extLst>
          </p:cNvPr>
          <p:cNvSpPr txBox="1">
            <a:spLocks noChangeArrowheads="1"/>
          </p:cNvSpPr>
          <p:nvPr/>
        </p:nvSpPr>
        <p:spPr bwMode="auto">
          <a:xfrm>
            <a:off x="5214938" y="4730750"/>
            <a:ext cx="3282950"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b="1" dirty="0">
                <a:solidFill>
                  <a:schemeClr val="accent4">
                    <a:lumMod val="75000"/>
                  </a:schemeClr>
                </a:solidFill>
                <a:latin typeface="黑体" pitchFamily="2" charset="-122"/>
                <a:ea typeface="黑体" pitchFamily="2" charset="-122"/>
              </a:rPr>
              <a:t>聚酯</a:t>
            </a:r>
            <a:r>
              <a:rPr lang="zh-CN" altLang="en-US" sz="2000" b="1" dirty="0">
                <a:solidFill>
                  <a:schemeClr val="accent4">
                    <a:lumMod val="75000"/>
                  </a:schemeClr>
                </a:solidFill>
                <a:ea typeface="黑体" pitchFamily="2" charset="-122"/>
              </a:rPr>
              <a:t>“</a:t>
            </a:r>
            <a:r>
              <a:rPr lang="zh-CN" altLang="en-US" sz="2000" b="1" dirty="0">
                <a:solidFill>
                  <a:schemeClr val="accent4">
                    <a:lumMod val="75000"/>
                  </a:schemeClr>
                </a:solidFill>
                <a:latin typeface="黑体" pitchFamily="2" charset="-122"/>
                <a:ea typeface="黑体" pitchFamily="2" charset="-122"/>
              </a:rPr>
              <a:t>涤纶</a:t>
            </a:r>
            <a:r>
              <a:rPr lang="zh-CN" altLang="en-US" sz="2000" b="1" dirty="0">
                <a:solidFill>
                  <a:schemeClr val="accent4">
                    <a:lumMod val="75000"/>
                  </a:schemeClr>
                </a:solidFill>
                <a:ea typeface="黑体" pitchFamily="2" charset="-122"/>
              </a:rPr>
              <a:t>”</a:t>
            </a:r>
            <a:r>
              <a:rPr lang="zh-CN" altLang="en-US" sz="2000" b="1" dirty="0">
                <a:solidFill>
                  <a:schemeClr val="accent4">
                    <a:lumMod val="75000"/>
                  </a:schemeClr>
                </a:solidFill>
                <a:latin typeface="黑体" pitchFamily="2" charset="-122"/>
                <a:ea typeface="黑体" pitchFamily="2" charset="-122"/>
              </a:rPr>
              <a:t>（的确良）</a:t>
            </a:r>
          </a:p>
        </p:txBody>
      </p:sp>
      <p:graphicFrame>
        <p:nvGraphicFramePr>
          <p:cNvPr id="57351" name="Object 11">
            <a:extLst>
              <a:ext uri="{FF2B5EF4-FFF2-40B4-BE49-F238E27FC236}">
                <a16:creationId xmlns:a16="http://schemas.microsoft.com/office/drawing/2014/main" id="{5F675711-4D1B-4F8F-BE60-A848D264391E}"/>
              </a:ext>
            </a:extLst>
          </p:cNvPr>
          <p:cNvGraphicFramePr>
            <a:graphicFrameLocks noChangeAspect="1"/>
          </p:cNvGraphicFramePr>
          <p:nvPr/>
        </p:nvGraphicFramePr>
        <p:xfrm>
          <a:off x="5148263" y="5292725"/>
          <a:ext cx="3449637" cy="550863"/>
        </p:xfrm>
        <a:graphic>
          <a:graphicData uri="http://schemas.openxmlformats.org/presentationml/2006/ole">
            <mc:AlternateContent xmlns:mc="http://schemas.openxmlformats.org/markup-compatibility/2006">
              <mc:Choice xmlns:v="urn:schemas-microsoft-com:vml" Requires="v">
                <p:oleObj spid="_x0000_s88170" name="CS ChemDraw Drawing" r:id="rId7" imgW="2623004" imgH="429053" progId="ChemDraw.Document.6.0">
                  <p:embed/>
                </p:oleObj>
              </mc:Choice>
              <mc:Fallback>
                <p:oleObj name="CS ChemDraw Drawing" r:id="rId7" imgW="2623004" imgH="429053" progId="ChemDraw.Document.6.0">
                  <p:embed/>
                  <p:pic>
                    <p:nvPicPr>
                      <p:cNvPr id="57351" name="Object 11">
                        <a:extLst>
                          <a:ext uri="{FF2B5EF4-FFF2-40B4-BE49-F238E27FC236}">
                            <a16:creationId xmlns:a16="http://schemas.microsoft.com/office/drawing/2014/main" id="{5F675711-4D1B-4F8F-BE60-A848D26439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5292725"/>
                        <a:ext cx="344963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1" name="Text Box 12">
            <a:extLst>
              <a:ext uri="{FF2B5EF4-FFF2-40B4-BE49-F238E27FC236}">
                <a16:creationId xmlns:a16="http://schemas.microsoft.com/office/drawing/2014/main" id="{6E8FE9EA-8728-4133-8D71-242A54108DB8}"/>
              </a:ext>
            </a:extLst>
          </p:cNvPr>
          <p:cNvSpPr txBox="1">
            <a:spLocks noChangeArrowheads="1"/>
          </p:cNvSpPr>
          <p:nvPr/>
        </p:nvSpPr>
        <p:spPr bwMode="auto">
          <a:xfrm>
            <a:off x="5648325" y="5984875"/>
            <a:ext cx="2252663"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b="1" dirty="0">
                <a:solidFill>
                  <a:schemeClr val="accent4">
                    <a:lumMod val="75000"/>
                  </a:schemeClr>
                </a:solidFill>
                <a:latin typeface="黑体" pitchFamily="2" charset="-122"/>
                <a:ea typeface="黑体" pitchFamily="2" charset="-122"/>
              </a:rPr>
              <a:t>聚酰胺 </a:t>
            </a:r>
            <a:r>
              <a:rPr lang="zh-CN" altLang="en-US" sz="2000" b="1" dirty="0">
                <a:solidFill>
                  <a:schemeClr val="accent4">
                    <a:lumMod val="75000"/>
                  </a:schemeClr>
                </a:solidFill>
                <a:ea typeface="黑体" pitchFamily="2" charset="-122"/>
              </a:rPr>
              <a:t>“</a:t>
            </a:r>
            <a:r>
              <a:rPr lang="zh-CN" altLang="en-US" sz="2000" b="1" dirty="0">
                <a:solidFill>
                  <a:schemeClr val="accent4">
                    <a:lumMod val="75000"/>
                  </a:schemeClr>
                </a:solidFill>
                <a:latin typeface="黑体" pitchFamily="2" charset="-122"/>
                <a:ea typeface="黑体" pitchFamily="2" charset="-122"/>
              </a:rPr>
              <a:t>尼龙</a:t>
            </a:r>
            <a:r>
              <a:rPr lang="zh-CN" altLang="en-US" sz="2000" b="1" dirty="0">
                <a:solidFill>
                  <a:schemeClr val="accent4">
                    <a:lumMod val="75000"/>
                  </a:schemeClr>
                </a:solidFill>
                <a:ea typeface="黑体" pitchFamily="2" charset="-122"/>
              </a:rPr>
              <a:t>”</a:t>
            </a:r>
            <a:endParaRPr lang="zh-CN" altLang="en-US" sz="2000" b="1" dirty="0">
              <a:solidFill>
                <a:schemeClr val="accent4">
                  <a:lumMod val="75000"/>
                </a:schemeClr>
              </a:solidFill>
              <a:latin typeface="黑体" pitchFamily="2" charset="-122"/>
              <a:ea typeface="黑体" pitchFamily="2" charset="-122"/>
            </a:endParaRPr>
          </a:p>
        </p:txBody>
      </p:sp>
      <p:sp>
        <p:nvSpPr>
          <p:cNvPr id="57353" name="Rectangle 8">
            <a:extLst>
              <a:ext uri="{FF2B5EF4-FFF2-40B4-BE49-F238E27FC236}">
                <a16:creationId xmlns:a16="http://schemas.microsoft.com/office/drawing/2014/main" id="{7B18EFC6-66D6-4A97-8B0F-FEAFFACDCFB6}"/>
              </a:ext>
            </a:extLst>
          </p:cNvPr>
          <p:cNvSpPr>
            <a:spLocks noChangeArrowheads="1"/>
          </p:cNvSpPr>
          <p:nvPr/>
        </p:nvSpPr>
        <p:spPr bwMode="auto">
          <a:xfrm>
            <a:off x="428625" y="1000125"/>
            <a:ext cx="8001000" cy="95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2425" indent="-352425">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817563"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22555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33538"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5000"/>
              </a:lnSpc>
              <a:spcBef>
                <a:spcPct val="0"/>
              </a:spcBef>
              <a:buFontTx/>
              <a:buNone/>
            </a:pPr>
            <a:r>
              <a:rPr lang="en-US" altLang="zh-CN" sz="2600" b="1" dirty="0">
                <a:solidFill>
                  <a:srgbClr val="0B5395"/>
                </a:solidFill>
                <a:latin typeface="黑体" panose="02010609060101010101" pitchFamily="49" charset="-122"/>
                <a:ea typeface="黑体" panose="02010609060101010101" pitchFamily="49" charset="-122"/>
              </a:rPr>
              <a:t>(3) </a:t>
            </a:r>
            <a:r>
              <a:rPr lang="zh-CN" altLang="en-US" sz="2600" b="1" dirty="0">
                <a:solidFill>
                  <a:srgbClr val="0B5395"/>
                </a:solidFill>
                <a:latin typeface="黑体" panose="02010609060101010101" pitchFamily="49" charset="-122"/>
                <a:ea typeface="黑体" panose="02010609060101010101" pitchFamily="49" charset="-122"/>
              </a:rPr>
              <a:t>二元酸与二元醇发生反应时可生成环酯（五元环或六元环），亦可生成聚酯</a:t>
            </a:r>
            <a:r>
              <a:rPr lang="en-US" altLang="zh-CN" sz="2600" b="1" dirty="0">
                <a:solidFill>
                  <a:srgbClr val="0B5395"/>
                </a:solidFill>
                <a:latin typeface="黑体" panose="02010609060101010101" pitchFamily="49" charset="-122"/>
                <a:ea typeface="黑体" panose="02010609060101010101" pitchFamily="49" charset="-122"/>
              </a:rPr>
              <a:t> </a:t>
            </a:r>
            <a:endParaRPr lang="zh-CN" altLang="en-US" sz="2600" b="1" dirty="0">
              <a:solidFill>
                <a:srgbClr val="0B5395"/>
              </a:solidFill>
              <a:latin typeface="黑体" panose="02010609060101010101" pitchFamily="49" charset="-122"/>
              <a:ea typeface="黑体" panose="02010609060101010101" pitchFamily="49" charset="-122"/>
            </a:endParaRPr>
          </a:p>
        </p:txBody>
      </p:sp>
      <p:sp>
        <p:nvSpPr>
          <p:cNvPr id="2" name="日期占位符 1">
            <a:extLst>
              <a:ext uri="{FF2B5EF4-FFF2-40B4-BE49-F238E27FC236}">
                <a16:creationId xmlns:a16="http://schemas.microsoft.com/office/drawing/2014/main" id="{0D7DD13C-BAE2-4BBB-9614-31BC3F9C46BE}"/>
              </a:ext>
            </a:extLst>
          </p:cNvPr>
          <p:cNvSpPr>
            <a:spLocks noGrp="1"/>
          </p:cNvSpPr>
          <p:nvPr>
            <p:ph type="dt" sz="half" idx="10"/>
          </p:nvPr>
        </p:nvSpPr>
        <p:spPr/>
        <p:txBody>
          <a:bodyPr/>
          <a:lstStyle/>
          <a:p>
            <a:pPr>
              <a:defRPr/>
            </a:pPr>
            <a:fld id="{DE737F79-43FB-4A01-84E5-0ED66FF1C040}"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BA26C781-BC06-4CDF-92C4-9F1DA84494EA}"/>
              </a:ext>
            </a:extLst>
          </p:cNvPr>
          <p:cNvSpPr>
            <a:spLocks noGrp="1"/>
          </p:cNvSpPr>
          <p:nvPr>
            <p:ph type="sldNum" sz="quarter" idx="12"/>
          </p:nvPr>
        </p:nvSpPr>
        <p:spPr/>
        <p:txBody>
          <a:bodyPr/>
          <a:lstStyle/>
          <a:p>
            <a:pPr>
              <a:defRPr/>
            </a:pPr>
            <a:fld id="{DEBC7694-C6C0-49D6-855B-71DF6E7CB550}" type="slidenum">
              <a:rPr lang="zh-CN" altLang="en-US" smtClean="0"/>
              <a:pPr>
                <a:defRPr/>
              </a:pPr>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707" name="Group 27">
            <a:extLst>
              <a:ext uri="{FF2B5EF4-FFF2-40B4-BE49-F238E27FC236}">
                <a16:creationId xmlns:a16="http://schemas.microsoft.com/office/drawing/2014/main" id="{D23C5485-BA96-4196-AFF2-9AEEB3853A51}"/>
              </a:ext>
            </a:extLst>
          </p:cNvPr>
          <p:cNvGrpSpPr>
            <a:grpSpLocks/>
          </p:cNvGrpSpPr>
          <p:nvPr/>
        </p:nvGrpSpPr>
        <p:grpSpPr bwMode="auto">
          <a:xfrm>
            <a:off x="2209800" y="2140496"/>
            <a:ext cx="4648200" cy="2743200"/>
            <a:chOff x="1440" y="1248"/>
            <a:chExt cx="2928" cy="1728"/>
          </a:xfrm>
        </p:grpSpPr>
        <p:sp>
          <p:nvSpPr>
            <p:cNvPr id="199701" name="AutoShape 21">
              <a:extLst>
                <a:ext uri="{FF2B5EF4-FFF2-40B4-BE49-F238E27FC236}">
                  <a16:creationId xmlns:a16="http://schemas.microsoft.com/office/drawing/2014/main" id="{D501F88B-023C-446C-BFCB-6F9ED02BFCB3}"/>
                </a:ext>
              </a:extLst>
            </p:cNvPr>
            <p:cNvSpPr>
              <a:spLocks noChangeArrowheads="1"/>
            </p:cNvSpPr>
            <p:nvPr/>
          </p:nvSpPr>
          <p:spPr bwMode="auto">
            <a:xfrm>
              <a:off x="1440" y="1248"/>
              <a:ext cx="2928" cy="1728"/>
            </a:xfrm>
            <a:prstGeom prst="roundRect">
              <a:avLst>
                <a:gd name="adj" fmla="val 16667"/>
              </a:avLst>
            </a:prstGeom>
            <a:gradFill rotWithShape="1">
              <a:gsLst>
                <a:gs pos="0">
                  <a:srgbClr val="AAA7EB"/>
                </a:gs>
                <a:gs pos="100000">
                  <a:schemeClr val="bg1"/>
                </a:gs>
              </a:gsLst>
              <a:lin ang="5400000" scaled="1"/>
            </a:gradFill>
            <a:ln w="9525">
              <a:solidFill>
                <a:srgbClr val="99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9705" name="Object 25">
              <a:extLst>
                <a:ext uri="{FF2B5EF4-FFF2-40B4-BE49-F238E27FC236}">
                  <a16:creationId xmlns:a16="http://schemas.microsoft.com/office/drawing/2014/main" id="{250A5B3C-0102-486B-91B8-511F56C427F8}"/>
                </a:ext>
              </a:extLst>
            </p:cNvPr>
            <p:cNvGraphicFramePr>
              <a:graphicFrameLocks noChangeAspect="1"/>
            </p:cNvGraphicFramePr>
            <p:nvPr/>
          </p:nvGraphicFramePr>
          <p:xfrm>
            <a:off x="1440" y="1370"/>
            <a:ext cx="2880" cy="1487"/>
          </p:xfrm>
          <a:graphic>
            <a:graphicData uri="http://schemas.openxmlformats.org/presentationml/2006/ole">
              <mc:AlternateContent xmlns:mc="http://schemas.openxmlformats.org/markup-compatibility/2006">
                <mc:Choice xmlns:v="urn:schemas-microsoft-com:vml" Requires="v">
                  <p:oleObj spid="_x0000_s89191" name="CS ChemDraw Drawing" r:id="rId3" imgW="3911760" imgH="2019600" progId="ChemDraw.Document.6.0">
                    <p:embed/>
                  </p:oleObj>
                </mc:Choice>
                <mc:Fallback>
                  <p:oleObj name="CS ChemDraw Drawing" r:id="rId3" imgW="3911760" imgH="2019600" progId="ChemDraw.Document.6.0">
                    <p:embed/>
                    <p:pic>
                      <p:nvPicPr>
                        <p:cNvPr id="199705" name="Object 25">
                          <a:extLst>
                            <a:ext uri="{FF2B5EF4-FFF2-40B4-BE49-F238E27FC236}">
                              <a16:creationId xmlns:a16="http://schemas.microsoft.com/office/drawing/2014/main" id="{250A5B3C-0102-486B-91B8-511F56C42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370"/>
                          <a:ext cx="2880" cy="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9682" name="Rectangle 2">
            <a:extLst>
              <a:ext uri="{FF2B5EF4-FFF2-40B4-BE49-F238E27FC236}">
                <a16:creationId xmlns:a16="http://schemas.microsoft.com/office/drawing/2014/main" id="{840813E7-6D04-4D59-B632-9D5477D63ACF}"/>
              </a:ext>
            </a:extLst>
          </p:cNvPr>
          <p:cNvSpPr>
            <a:spLocks noGrp="1"/>
          </p:cNvSpPr>
          <p:nvPr>
            <p:ph type="title"/>
          </p:nvPr>
        </p:nvSpPr>
        <p:spPr>
          <a:xfrm>
            <a:off x="533400" y="808186"/>
            <a:ext cx="8458200" cy="609600"/>
          </a:xfrm>
        </p:spPr>
        <p:txBody>
          <a:bodyPr/>
          <a:lstStyle/>
          <a:p>
            <a:r>
              <a:rPr lang="en-US" altLang="zh-CN" sz="3200" b="1" dirty="0">
                <a:latin typeface="Arial" panose="020B0604020202020204" pitchFamily="34" charset="0"/>
              </a:rPr>
              <a:t>Carboxylic Acid Derivatives  </a:t>
            </a:r>
            <a:r>
              <a:rPr lang="zh-CN" altLang="en-US" sz="3200" b="1" dirty="0">
                <a:latin typeface="Arial" panose="020B0604020202020204" pitchFamily="34" charset="0"/>
                <a:ea typeface="黑体" panose="02010609060101010101" pitchFamily="49" charset="-122"/>
              </a:rPr>
              <a:t>羧酸衍生物</a:t>
            </a:r>
          </a:p>
        </p:txBody>
      </p:sp>
      <p:grpSp>
        <p:nvGrpSpPr>
          <p:cNvPr id="199709" name="Group 29">
            <a:extLst>
              <a:ext uri="{FF2B5EF4-FFF2-40B4-BE49-F238E27FC236}">
                <a16:creationId xmlns:a16="http://schemas.microsoft.com/office/drawing/2014/main" id="{46BCB526-7997-4623-82EA-FDC7021EBF90}"/>
              </a:ext>
            </a:extLst>
          </p:cNvPr>
          <p:cNvGrpSpPr>
            <a:grpSpLocks/>
          </p:cNvGrpSpPr>
          <p:nvPr/>
        </p:nvGrpSpPr>
        <p:grpSpPr bwMode="auto">
          <a:xfrm>
            <a:off x="304800" y="2826296"/>
            <a:ext cx="1295400" cy="1219200"/>
            <a:chOff x="432" y="1776"/>
            <a:chExt cx="672" cy="672"/>
          </a:xfrm>
        </p:grpSpPr>
        <p:sp>
          <p:nvSpPr>
            <p:cNvPr id="199708" name="Oval 28">
              <a:extLst>
                <a:ext uri="{FF2B5EF4-FFF2-40B4-BE49-F238E27FC236}">
                  <a16:creationId xmlns:a16="http://schemas.microsoft.com/office/drawing/2014/main" id="{F1505F6D-9F48-4203-B562-39DBC75EDAE6}"/>
                </a:ext>
              </a:extLst>
            </p:cNvPr>
            <p:cNvSpPr>
              <a:spLocks noChangeArrowheads="1"/>
            </p:cNvSpPr>
            <p:nvPr/>
          </p:nvSpPr>
          <p:spPr bwMode="auto">
            <a:xfrm>
              <a:off x="432" y="1776"/>
              <a:ext cx="672" cy="672"/>
            </a:xfrm>
            <a:prstGeom prst="ellipse">
              <a:avLst/>
            </a:prstGeom>
            <a:gradFill rotWithShape="1">
              <a:gsLst>
                <a:gs pos="0">
                  <a:schemeClr val="bg2"/>
                </a:gs>
                <a:gs pos="100000">
                  <a:schemeClr val="bg1"/>
                </a:gs>
              </a:gsLst>
              <a:lin ang="54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9696" name="Object 16">
              <a:extLst>
                <a:ext uri="{FF2B5EF4-FFF2-40B4-BE49-F238E27FC236}">
                  <a16:creationId xmlns:a16="http://schemas.microsoft.com/office/drawing/2014/main" id="{77931399-02ED-4331-B835-9AAD2F58E9F5}"/>
                </a:ext>
              </a:extLst>
            </p:cNvPr>
            <p:cNvGraphicFramePr>
              <a:graphicFrameLocks noChangeAspect="1"/>
            </p:cNvGraphicFramePr>
            <p:nvPr/>
          </p:nvGraphicFramePr>
          <p:xfrm>
            <a:off x="480" y="1792"/>
            <a:ext cx="561" cy="512"/>
          </p:xfrm>
          <a:graphic>
            <a:graphicData uri="http://schemas.openxmlformats.org/presentationml/2006/ole">
              <mc:AlternateContent xmlns:mc="http://schemas.openxmlformats.org/markup-compatibility/2006">
                <mc:Choice xmlns:v="urn:schemas-microsoft-com:vml" Requires="v">
                  <p:oleObj spid="_x0000_s89192" name="CS ChemDraw Drawing" r:id="rId5" imgW="889920" imgH="812520" progId="ChemDraw.Document.6.0">
                    <p:embed/>
                  </p:oleObj>
                </mc:Choice>
                <mc:Fallback>
                  <p:oleObj name="CS ChemDraw Drawing" r:id="rId5" imgW="889920" imgH="812520" progId="ChemDraw.Document.6.0">
                    <p:embed/>
                    <p:pic>
                      <p:nvPicPr>
                        <p:cNvPr id="199696" name="Object 16">
                          <a:extLst>
                            <a:ext uri="{FF2B5EF4-FFF2-40B4-BE49-F238E27FC236}">
                              <a16:creationId xmlns:a16="http://schemas.microsoft.com/office/drawing/2014/main" id="{77931399-02ED-4331-B835-9AAD2F58E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1792"/>
                          <a:ext cx="56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9684" name="Text Box 4">
            <a:extLst>
              <a:ext uri="{FF2B5EF4-FFF2-40B4-BE49-F238E27FC236}">
                <a16:creationId xmlns:a16="http://schemas.microsoft.com/office/drawing/2014/main" id="{EC012A7A-1517-4FF2-9D11-3119064963B6}"/>
              </a:ext>
            </a:extLst>
          </p:cNvPr>
          <p:cNvSpPr txBox="1">
            <a:spLocks noChangeArrowheads="1"/>
          </p:cNvSpPr>
          <p:nvPr/>
        </p:nvSpPr>
        <p:spPr bwMode="auto">
          <a:xfrm>
            <a:off x="2325688" y="5888584"/>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zh-CN" altLang="en-US" b="0"/>
          </a:p>
        </p:txBody>
      </p:sp>
      <p:sp>
        <p:nvSpPr>
          <p:cNvPr id="199689" name="Rectangle 9">
            <a:extLst>
              <a:ext uri="{FF2B5EF4-FFF2-40B4-BE49-F238E27FC236}">
                <a16:creationId xmlns:a16="http://schemas.microsoft.com/office/drawing/2014/main" id="{22D1C318-18EE-4BF3-BDF3-F17B6A88312E}"/>
              </a:ext>
            </a:extLst>
          </p:cNvPr>
          <p:cNvSpPr>
            <a:spLocks noChangeArrowheads="1"/>
          </p:cNvSpPr>
          <p:nvPr/>
        </p:nvSpPr>
        <p:spPr bwMode="auto">
          <a:xfrm>
            <a:off x="1981200" y="1417786"/>
            <a:ext cx="64008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pPr>
            <a:r>
              <a:rPr kumimoji="1" lang="zh-CN" altLang="en-US" sz="2000">
                <a:solidFill>
                  <a:srgbClr val="000099"/>
                </a:solidFill>
                <a:latin typeface="黑体" panose="02010609060101010101" pitchFamily="49" charset="-122"/>
                <a:ea typeface="黑体" panose="02010609060101010101" pitchFamily="49" charset="-122"/>
              </a:rPr>
              <a:t>羧酸衍生物在结构上的共同特点是都含有酰基。</a:t>
            </a:r>
          </a:p>
        </p:txBody>
      </p:sp>
      <p:grpSp>
        <p:nvGrpSpPr>
          <p:cNvPr id="199715" name="Group 35">
            <a:extLst>
              <a:ext uri="{FF2B5EF4-FFF2-40B4-BE49-F238E27FC236}">
                <a16:creationId xmlns:a16="http://schemas.microsoft.com/office/drawing/2014/main" id="{91801BC8-20C3-4465-895F-56775CC8C40F}"/>
              </a:ext>
            </a:extLst>
          </p:cNvPr>
          <p:cNvGrpSpPr>
            <a:grpSpLocks/>
          </p:cNvGrpSpPr>
          <p:nvPr/>
        </p:nvGrpSpPr>
        <p:grpSpPr bwMode="auto">
          <a:xfrm>
            <a:off x="6592888" y="1676946"/>
            <a:ext cx="2514600" cy="1682750"/>
            <a:chOff x="4153" y="1008"/>
            <a:chExt cx="1584" cy="1060"/>
          </a:xfrm>
        </p:grpSpPr>
        <p:sp>
          <p:nvSpPr>
            <p:cNvPr id="199691" name="AutoShape 11">
              <a:extLst>
                <a:ext uri="{FF2B5EF4-FFF2-40B4-BE49-F238E27FC236}">
                  <a16:creationId xmlns:a16="http://schemas.microsoft.com/office/drawing/2014/main" id="{25E829A2-FABD-4A93-BCA9-E46845C8ABC5}"/>
                </a:ext>
              </a:extLst>
            </p:cNvPr>
            <p:cNvSpPr>
              <a:spLocks noChangeArrowheads="1"/>
            </p:cNvSpPr>
            <p:nvPr/>
          </p:nvSpPr>
          <p:spPr bwMode="auto">
            <a:xfrm>
              <a:off x="4153" y="1008"/>
              <a:ext cx="1584" cy="1060"/>
            </a:xfrm>
            <a:prstGeom prst="wedgeEllipseCallout">
              <a:avLst>
                <a:gd name="adj1" fmla="val -62815"/>
                <a:gd name="adj2" fmla="val 93963"/>
              </a:avLst>
            </a:prstGeom>
            <a:solidFill>
              <a:srgbClr val="F8F9D3"/>
            </a:solidFill>
            <a:ln w="9525" cap="rnd">
              <a:solidFill>
                <a:schemeClr val="accent2"/>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0">
                <a:solidFill>
                  <a:schemeClr val="accent2"/>
                </a:solidFill>
              </a:endParaRPr>
            </a:p>
          </p:txBody>
        </p:sp>
        <p:sp>
          <p:nvSpPr>
            <p:cNvPr id="199692" name="Rectangle 12">
              <a:extLst>
                <a:ext uri="{FF2B5EF4-FFF2-40B4-BE49-F238E27FC236}">
                  <a16:creationId xmlns:a16="http://schemas.microsoft.com/office/drawing/2014/main" id="{32A8168A-C328-41C9-A808-444036B82FF8}"/>
                </a:ext>
              </a:extLst>
            </p:cNvPr>
            <p:cNvSpPr>
              <a:spLocks noChangeArrowheads="1"/>
            </p:cNvSpPr>
            <p:nvPr/>
          </p:nvSpPr>
          <p:spPr bwMode="auto">
            <a:xfrm>
              <a:off x="4393" y="1086"/>
              <a:ext cx="1175" cy="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10000"/>
                </a:spcBef>
              </a:pPr>
              <a:r>
                <a:rPr lang="en-US" altLang="zh-CN" sz="2000" dirty="0">
                  <a:solidFill>
                    <a:schemeClr val="tx2"/>
                  </a:solidFill>
                </a:rPr>
                <a:t>-C</a:t>
              </a:r>
              <a:r>
                <a:rPr lang="en-US" altLang="zh-CN" sz="2000" dirty="0">
                  <a:solidFill>
                    <a:schemeClr val="tx2"/>
                  </a:solidFill>
                  <a:sym typeface="Symbol" panose="05050102010706020507" pitchFamily="18" charset="2"/>
                </a:rPr>
                <a:t>N </a:t>
              </a:r>
              <a:r>
                <a:rPr lang="zh-CN" altLang="en-US" sz="2000" dirty="0">
                  <a:solidFill>
                    <a:schemeClr val="tx2"/>
                  </a:solidFill>
                  <a:latin typeface="黑体" panose="02010609060101010101" pitchFamily="49" charset="-122"/>
                  <a:ea typeface="黑体" panose="02010609060101010101" pitchFamily="49" charset="-122"/>
                  <a:sym typeface="Symbol" panose="05050102010706020507" pitchFamily="18" charset="2"/>
                </a:rPr>
                <a:t>可以被水解成羧酸</a:t>
              </a:r>
              <a:r>
                <a:rPr lang="en-US" altLang="zh-CN" sz="2000" dirty="0">
                  <a:solidFill>
                    <a:schemeClr val="tx2"/>
                  </a:solidFill>
                  <a:latin typeface="黑体" panose="02010609060101010101" pitchFamily="49" charset="-122"/>
                  <a:ea typeface="黑体" panose="02010609060101010101" pitchFamily="49" charset="-122"/>
                  <a:sym typeface="Symbol" panose="05050102010706020507" pitchFamily="18" charset="2"/>
                </a:rPr>
                <a:t>, </a:t>
              </a:r>
              <a:r>
                <a:rPr lang="zh-CN" altLang="en-US" sz="2000" dirty="0">
                  <a:solidFill>
                    <a:schemeClr val="tx2"/>
                  </a:solidFill>
                  <a:latin typeface="黑体" panose="02010609060101010101" pitchFamily="49" charset="-122"/>
                  <a:ea typeface="黑体" panose="02010609060101010101" pitchFamily="49" charset="-122"/>
                  <a:sym typeface="Symbol" panose="05050102010706020507" pitchFamily="18" charset="2"/>
                </a:rPr>
                <a:t>所以将腈也归入羧酸衍生物。</a:t>
              </a:r>
            </a:p>
          </p:txBody>
        </p:sp>
      </p:grpSp>
      <p:sp>
        <p:nvSpPr>
          <p:cNvPr id="199713" name="AutoShape 33">
            <a:extLst>
              <a:ext uri="{FF2B5EF4-FFF2-40B4-BE49-F238E27FC236}">
                <a16:creationId xmlns:a16="http://schemas.microsoft.com/office/drawing/2014/main" id="{7495EAC9-D240-409D-A0D6-98BCADB8D153}"/>
              </a:ext>
            </a:extLst>
          </p:cNvPr>
          <p:cNvSpPr>
            <a:spLocks noChangeArrowheads="1"/>
          </p:cNvSpPr>
          <p:nvPr/>
        </p:nvSpPr>
        <p:spPr bwMode="auto">
          <a:xfrm>
            <a:off x="1676400" y="3283496"/>
            <a:ext cx="457200" cy="381000"/>
          </a:xfrm>
          <a:prstGeom prst="leftRightArrow">
            <a:avLst>
              <a:gd name="adj1" fmla="val 50000"/>
              <a:gd name="adj2" fmla="val 24000"/>
            </a:avLst>
          </a:prstGeom>
          <a:solidFill>
            <a:srgbClr val="33CCCC"/>
          </a:solidFill>
          <a:ln w="12700">
            <a:solidFill>
              <a:srgbClr val="33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7">
            <a:extLst>
              <a:ext uri="{FF2B5EF4-FFF2-40B4-BE49-F238E27FC236}">
                <a16:creationId xmlns:a16="http://schemas.microsoft.com/office/drawing/2014/main" id="{6B1EF011-32B0-4E39-8F7F-EA71CB323299}"/>
              </a:ext>
            </a:extLst>
          </p:cNvPr>
          <p:cNvSpPr txBox="1">
            <a:spLocks noChangeArrowheads="1"/>
          </p:cNvSpPr>
          <p:nvPr/>
        </p:nvSpPr>
        <p:spPr bwMode="auto">
          <a:xfrm>
            <a:off x="2411413" y="188913"/>
            <a:ext cx="4124325" cy="5794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3200">
                <a:latin typeface="楷体" panose="02010609060101010101" pitchFamily="49" charset="-122"/>
                <a:ea typeface="楷体" panose="02010609060101010101" pitchFamily="49" charset="-122"/>
              </a:rPr>
              <a:t>第二节  羧酸衍生物</a:t>
            </a:r>
          </a:p>
        </p:txBody>
      </p:sp>
      <p:graphicFrame>
        <p:nvGraphicFramePr>
          <p:cNvPr id="4" name="对象 3">
            <a:extLst>
              <a:ext uri="{FF2B5EF4-FFF2-40B4-BE49-F238E27FC236}">
                <a16:creationId xmlns:a16="http://schemas.microsoft.com/office/drawing/2014/main" id="{451FF89A-0BF7-4DF6-8572-765482B0C505}"/>
              </a:ext>
            </a:extLst>
          </p:cNvPr>
          <p:cNvGraphicFramePr>
            <a:graphicFrameLocks noChangeAspect="1"/>
          </p:cNvGraphicFramePr>
          <p:nvPr>
            <p:extLst>
              <p:ext uri="{D42A27DB-BD31-4B8C-83A1-F6EECF244321}">
                <p14:modId xmlns:p14="http://schemas.microsoft.com/office/powerpoint/2010/main" val="803068740"/>
              </p:ext>
            </p:extLst>
          </p:nvPr>
        </p:nvGraphicFramePr>
        <p:xfrm>
          <a:off x="1521249" y="5001674"/>
          <a:ext cx="6482501" cy="1667686"/>
        </p:xfrm>
        <a:graphic>
          <a:graphicData uri="http://schemas.openxmlformats.org/presentationml/2006/ole">
            <mc:AlternateContent xmlns:mc="http://schemas.openxmlformats.org/markup-compatibility/2006">
              <mc:Choice xmlns:v="urn:schemas-microsoft-com:vml" Requires="v">
                <p:oleObj spid="_x0000_s89193" name="CS ChemDraw Drawing" r:id="rId7" imgW="3498943" imgH="900568" progId="ChemDraw.Document.6.0">
                  <p:embed/>
                </p:oleObj>
              </mc:Choice>
              <mc:Fallback>
                <p:oleObj name="CS ChemDraw Drawing" r:id="rId7" imgW="3498943" imgH="900568" progId="ChemDraw.Document.6.0">
                  <p:embed/>
                  <p:pic>
                    <p:nvPicPr>
                      <p:cNvPr id="0" name=""/>
                      <p:cNvPicPr/>
                      <p:nvPr/>
                    </p:nvPicPr>
                    <p:blipFill>
                      <a:blip r:embed="rId8"/>
                      <a:stretch>
                        <a:fillRect/>
                      </a:stretch>
                    </p:blipFill>
                    <p:spPr>
                      <a:xfrm>
                        <a:off x="1521249" y="5001674"/>
                        <a:ext cx="6482501" cy="1667686"/>
                      </a:xfrm>
                      <a:prstGeom prst="rect">
                        <a:avLst/>
                      </a:prstGeom>
                    </p:spPr>
                  </p:pic>
                </p:oleObj>
              </mc:Fallback>
            </mc:AlternateContent>
          </a:graphicData>
        </a:graphic>
      </p:graphicFrame>
      <p:sp>
        <p:nvSpPr>
          <p:cNvPr id="5" name="日期占位符 4">
            <a:extLst>
              <a:ext uri="{FF2B5EF4-FFF2-40B4-BE49-F238E27FC236}">
                <a16:creationId xmlns:a16="http://schemas.microsoft.com/office/drawing/2014/main" id="{8A48F1B6-3B3B-4C95-8437-F8F749553B89}"/>
              </a:ext>
            </a:extLst>
          </p:cNvPr>
          <p:cNvSpPr>
            <a:spLocks noGrp="1"/>
          </p:cNvSpPr>
          <p:nvPr>
            <p:ph type="dt" sz="half" idx="10"/>
          </p:nvPr>
        </p:nvSpPr>
        <p:spPr/>
        <p:txBody>
          <a:bodyPr/>
          <a:lstStyle/>
          <a:p>
            <a:pPr>
              <a:defRPr/>
            </a:pPr>
            <a:fld id="{45721AA0-9C1D-4879-9AF6-E339727DD5D3}" type="datetime11">
              <a:rPr lang="zh-CN" altLang="en-US" smtClean="0"/>
              <a:t>12:44:17</a:t>
            </a:fld>
            <a:endParaRPr lang="zh-CN" altLang="en-US"/>
          </a:p>
        </p:txBody>
      </p:sp>
      <p:sp>
        <p:nvSpPr>
          <p:cNvPr id="6" name="灯片编号占位符 5">
            <a:extLst>
              <a:ext uri="{FF2B5EF4-FFF2-40B4-BE49-F238E27FC236}">
                <a16:creationId xmlns:a16="http://schemas.microsoft.com/office/drawing/2014/main" id="{96BCD8FA-1AAC-4D2D-9DA3-0E59B3E485A5}"/>
              </a:ext>
            </a:extLst>
          </p:cNvPr>
          <p:cNvSpPr>
            <a:spLocks noGrp="1"/>
          </p:cNvSpPr>
          <p:nvPr>
            <p:ph type="sldNum" sz="quarter" idx="12"/>
          </p:nvPr>
        </p:nvSpPr>
        <p:spPr/>
        <p:txBody>
          <a:bodyPr/>
          <a:lstStyle/>
          <a:p>
            <a:pPr>
              <a:defRPr/>
            </a:pPr>
            <a:fld id="{53D647F6-CBE5-4C2B-A791-61F4E259FC5F}" type="slidenum">
              <a:rPr lang="zh-CN" altLang="en-US" smtClean="0"/>
              <a:pPr>
                <a:defRPr/>
              </a:pPr>
              <a:t>44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9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lide(fromBottom)">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BC5388B-C815-49F9-ABE6-972BA07DD851}"/>
              </a:ext>
            </a:extLst>
          </p:cNvPr>
          <p:cNvSpPr>
            <a:spLocks noGrp="1"/>
          </p:cNvSpPr>
          <p:nvPr>
            <p:ph type="dt" sz="quarter" idx="10"/>
          </p:nvPr>
        </p:nvSpPr>
        <p:spPr/>
        <p:txBody>
          <a:bodyPr/>
          <a:lstStyle/>
          <a:p>
            <a:pPr>
              <a:defRPr/>
            </a:pPr>
            <a:fld id="{532B6580-3707-4C43-8745-D624A272CA3C}" type="datetime11">
              <a:rPr lang="zh-CN" altLang="en-US" smtClean="0"/>
              <a:t>12:44:17</a:t>
            </a:fld>
            <a:endParaRPr lang="en-US" altLang="zh-CN"/>
          </a:p>
        </p:txBody>
      </p:sp>
      <p:sp>
        <p:nvSpPr>
          <p:cNvPr id="12" name="灯片编号占位符 3">
            <a:extLst>
              <a:ext uri="{FF2B5EF4-FFF2-40B4-BE49-F238E27FC236}">
                <a16:creationId xmlns:a16="http://schemas.microsoft.com/office/drawing/2014/main" id="{4686AB08-9C1C-497A-9348-88F77D493A55}"/>
              </a:ext>
            </a:extLst>
          </p:cNvPr>
          <p:cNvSpPr>
            <a:spLocks noGrp="1"/>
          </p:cNvSpPr>
          <p:nvPr>
            <p:ph type="sldNum" sz="quarter" idx="12"/>
          </p:nvPr>
        </p:nvSpPr>
        <p:spPr/>
        <p:txBody>
          <a:bodyPr/>
          <a:lstStyle/>
          <a:p>
            <a:pPr>
              <a:defRPr/>
            </a:pPr>
            <a:fld id="{69BABBDE-633D-4DA3-A033-EEC73821CD03}" type="slidenum">
              <a:rPr lang="en-US" altLang="zh-CN"/>
              <a:pPr>
                <a:defRPr/>
              </a:pPr>
              <a:t>45</a:t>
            </a:fld>
            <a:endParaRPr lang="en-US" altLang="zh-CN"/>
          </a:p>
        </p:txBody>
      </p:sp>
      <p:sp>
        <p:nvSpPr>
          <p:cNvPr id="482307" name="Rectangle 3">
            <a:extLst>
              <a:ext uri="{FF2B5EF4-FFF2-40B4-BE49-F238E27FC236}">
                <a16:creationId xmlns:a16="http://schemas.microsoft.com/office/drawing/2014/main" id="{87DC078C-EDFF-4425-BF28-33223C85DAEA}"/>
              </a:ext>
            </a:extLst>
          </p:cNvPr>
          <p:cNvSpPr>
            <a:spLocks noChangeArrowheads="1"/>
          </p:cNvSpPr>
          <p:nvPr/>
        </p:nvSpPr>
        <p:spPr bwMode="auto">
          <a:xfrm>
            <a:off x="250825" y="523528"/>
            <a:ext cx="416718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zh-CN" altLang="en-US" sz="2400">
                <a:latin typeface="Arial" panose="020B0604020202020204" pitchFamily="34" charset="0"/>
                <a:ea typeface="楷体" panose="02010609060101010101" pitchFamily="49" charset="-122"/>
                <a:cs typeface="Arial" panose="020B0604020202020204" pitchFamily="34" charset="0"/>
              </a:rPr>
              <a:t>一、羧酸</a:t>
            </a:r>
            <a:r>
              <a:rPr lang="zh-CN" altLang="en-US" sz="2400">
                <a:latin typeface="Times New Roman" panose="02020603050405020304" pitchFamily="18" charset="0"/>
                <a:ea typeface="楷体" panose="02010609060101010101" pitchFamily="49" charset="-122"/>
                <a:cs typeface="Arial" panose="020B0604020202020204" pitchFamily="34" charset="0"/>
              </a:rPr>
              <a:t>衍生物</a:t>
            </a:r>
            <a:r>
              <a:rPr kumimoji="0" lang="zh-CN" altLang="en-US" sz="2400">
                <a:latin typeface="Arial" panose="020B0604020202020204" pitchFamily="34" charset="0"/>
                <a:ea typeface="楷体" panose="02010609060101010101" pitchFamily="49" charset="-122"/>
                <a:cs typeface="Arial" panose="020B0604020202020204" pitchFamily="34" charset="0"/>
              </a:rPr>
              <a:t>的结构和命名</a:t>
            </a:r>
          </a:p>
        </p:txBody>
      </p:sp>
      <p:sp>
        <p:nvSpPr>
          <p:cNvPr id="482308" name="Text Box 4">
            <a:extLst>
              <a:ext uri="{FF2B5EF4-FFF2-40B4-BE49-F238E27FC236}">
                <a16:creationId xmlns:a16="http://schemas.microsoft.com/office/drawing/2014/main" id="{C30D113B-6FDF-435F-AC7A-1FE3C05EE957}"/>
              </a:ext>
            </a:extLst>
          </p:cNvPr>
          <p:cNvSpPr txBox="1">
            <a:spLocks noChangeArrowheads="1"/>
          </p:cNvSpPr>
          <p:nvPr/>
        </p:nvSpPr>
        <p:spPr bwMode="auto">
          <a:xfrm>
            <a:off x="323850" y="1124744"/>
            <a:ext cx="1674813"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a:t>
            </a:r>
            <a:r>
              <a:rPr lang="zh-CN" altLang="en-US" sz="2400">
                <a:latin typeface="Arial" panose="020B0604020202020204" pitchFamily="34" charset="0"/>
                <a:ea typeface="楷体" panose="02010609060101010101" pitchFamily="49" charset="-122"/>
                <a:cs typeface="Arial" panose="020B0604020202020204" pitchFamily="34" charset="0"/>
              </a:rPr>
              <a:t>、结构</a:t>
            </a:r>
          </a:p>
        </p:txBody>
      </p:sp>
      <p:sp>
        <p:nvSpPr>
          <p:cNvPr id="482309" name="Text Box 5">
            <a:extLst>
              <a:ext uri="{FF2B5EF4-FFF2-40B4-BE49-F238E27FC236}">
                <a16:creationId xmlns:a16="http://schemas.microsoft.com/office/drawing/2014/main" id="{0BB888FF-8896-4274-BAAB-51FD898021B7}"/>
              </a:ext>
            </a:extLst>
          </p:cNvPr>
          <p:cNvSpPr txBox="1">
            <a:spLocks noChangeArrowheads="1"/>
          </p:cNvSpPr>
          <p:nvPr/>
        </p:nvSpPr>
        <p:spPr bwMode="auto">
          <a:xfrm>
            <a:off x="323850" y="1628800"/>
            <a:ext cx="7993063"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5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羧酸羧基上的</a:t>
            </a:r>
            <a:r>
              <a:rPr lang="en-US" altLang="zh-CN" sz="2400" dirty="0">
                <a:latin typeface="Arial" panose="020B0604020202020204" pitchFamily="34" charset="0"/>
                <a:ea typeface="楷体" panose="02010609060101010101" pitchFamily="49" charset="-122"/>
                <a:cs typeface="Arial" panose="020B0604020202020204" pitchFamily="34" charset="0"/>
              </a:rPr>
              <a:t>OH</a:t>
            </a:r>
            <a:r>
              <a:rPr lang="zh-CN" altLang="en-US" sz="2400" dirty="0">
                <a:latin typeface="Arial" panose="020B0604020202020204" pitchFamily="34" charset="0"/>
                <a:ea typeface="楷体" panose="02010609060101010101" pitchFamily="49" charset="-122"/>
                <a:cs typeface="Arial" panose="020B0604020202020204" pitchFamily="34" charset="0"/>
              </a:rPr>
              <a:t>可被一系列原子或原子团取代生成羧酸的衍生物。酰基与其所连的基团都能形成</a:t>
            </a:r>
            <a:r>
              <a:rPr lang="en-US" altLang="zh-CN" sz="2400" dirty="0">
                <a:latin typeface="Arial" panose="020B0604020202020204" pitchFamily="34" charset="0"/>
                <a:ea typeface="楷体" panose="02010609060101010101" pitchFamily="49" charset="-122"/>
                <a:cs typeface="Arial" panose="020B0604020202020204" pitchFamily="34" charset="0"/>
              </a:rPr>
              <a:t>P-π</a:t>
            </a:r>
            <a:r>
              <a:rPr lang="zh-CN" altLang="en-US" sz="2400" dirty="0">
                <a:latin typeface="Arial" panose="020B0604020202020204" pitchFamily="34" charset="0"/>
                <a:ea typeface="楷体" panose="02010609060101010101" pitchFamily="49" charset="-122"/>
                <a:cs typeface="Arial" panose="020B0604020202020204" pitchFamily="34" charset="0"/>
              </a:rPr>
              <a:t>共轭体系。</a:t>
            </a:r>
          </a:p>
        </p:txBody>
      </p:sp>
      <p:sp>
        <p:nvSpPr>
          <p:cNvPr id="482315" name="Text Box 11">
            <a:extLst>
              <a:ext uri="{FF2B5EF4-FFF2-40B4-BE49-F238E27FC236}">
                <a16:creationId xmlns:a16="http://schemas.microsoft.com/office/drawing/2014/main" id="{F298CDC8-CFFE-4208-B649-0A7C2BD66019}"/>
              </a:ext>
            </a:extLst>
          </p:cNvPr>
          <p:cNvSpPr txBox="1">
            <a:spLocks noChangeArrowheads="1"/>
          </p:cNvSpPr>
          <p:nvPr/>
        </p:nvSpPr>
        <p:spPr bwMode="auto">
          <a:xfrm>
            <a:off x="427038" y="3861048"/>
            <a:ext cx="20574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a:t>
            </a:r>
            <a:r>
              <a:rPr lang="zh-CN" altLang="en-US" sz="2400">
                <a:latin typeface="Arial" panose="020B0604020202020204" pitchFamily="34" charset="0"/>
                <a:ea typeface="楷体" panose="02010609060101010101" pitchFamily="49" charset="-122"/>
                <a:cs typeface="Arial" panose="020B0604020202020204" pitchFamily="34" charset="0"/>
              </a:rPr>
              <a:t>、命名</a:t>
            </a:r>
          </a:p>
        </p:txBody>
      </p:sp>
      <p:sp>
        <p:nvSpPr>
          <p:cNvPr id="482316" name="Text Box 12">
            <a:extLst>
              <a:ext uri="{FF2B5EF4-FFF2-40B4-BE49-F238E27FC236}">
                <a16:creationId xmlns:a16="http://schemas.microsoft.com/office/drawing/2014/main" id="{A62D81DD-51A1-4A5C-B856-9341D01D5AAC}"/>
              </a:ext>
            </a:extLst>
          </p:cNvPr>
          <p:cNvSpPr txBox="1">
            <a:spLocks noChangeArrowheads="1"/>
          </p:cNvSpPr>
          <p:nvPr/>
        </p:nvSpPr>
        <p:spPr bwMode="auto">
          <a:xfrm>
            <a:off x="468313" y="4411911"/>
            <a:ext cx="6553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1. </a:t>
            </a:r>
            <a:r>
              <a:rPr lang="zh-CN" altLang="en-US" sz="2400" dirty="0">
                <a:latin typeface="Arial" panose="020B0604020202020204" pitchFamily="34" charset="0"/>
                <a:ea typeface="楷体" panose="02010609060101010101" pitchFamily="49" charset="-122"/>
                <a:cs typeface="Arial" panose="020B0604020202020204" pitchFamily="34" charset="0"/>
              </a:rPr>
              <a:t>酰卤和酰胺的命名根据酰基称为某酰某。</a:t>
            </a: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p>
        </p:txBody>
      </p:sp>
      <p:graphicFrame>
        <p:nvGraphicFramePr>
          <p:cNvPr id="482317" name="Object 13">
            <a:extLst>
              <a:ext uri="{FF2B5EF4-FFF2-40B4-BE49-F238E27FC236}">
                <a16:creationId xmlns:a16="http://schemas.microsoft.com/office/drawing/2014/main" id="{CE0EEA46-0103-455F-9AB6-B09C7533CA62}"/>
              </a:ext>
            </a:extLst>
          </p:cNvPr>
          <p:cNvGraphicFramePr>
            <a:graphicFrameLocks noChangeAspect="1"/>
          </p:cNvGraphicFramePr>
          <p:nvPr>
            <p:extLst>
              <p:ext uri="{D42A27DB-BD31-4B8C-83A1-F6EECF244321}">
                <p14:modId xmlns:p14="http://schemas.microsoft.com/office/powerpoint/2010/main" val="1025305418"/>
              </p:ext>
            </p:extLst>
          </p:nvPr>
        </p:nvGraphicFramePr>
        <p:xfrm>
          <a:off x="2339975" y="4940548"/>
          <a:ext cx="3816350" cy="1573213"/>
        </p:xfrm>
        <a:graphic>
          <a:graphicData uri="http://schemas.openxmlformats.org/presentationml/2006/ole">
            <mc:AlternateContent xmlns:mc="http://schemas.openxmlformats.org/markup-compatibility/2006">
              <mc:Choice xmlns:v="urn:schemas-microsoft-com:vml" Requires="v">
                <p:oleObj spid="_x0000_s36990" name="CS ChemDraw Drawing" r:id="rId3" imgW="3107019" imgH="1281375" progId="ChemDraw.Document.6.0">
                  <p:embed/>
                </p:oleObj>
              </mc:Choice>
              <mc:Fallback>
                <p:oleObj name="CS ChemDraw Drawing" r:id="rId3" imgW="3107019" imgH="1281375" progId="ChemDraw.Document.6.0">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940548"/>
                        <a:ext cx="381635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2319" name="Object 15">
            <a:extLst>
              <a:ext uri="{FF2B5EF4-FFF2-40B4-BE49-F238E27FC236}">
                <a16:creationId xmlns:a16="http://schemas.microsoft.com/office/drawing/2014/main" id="{C36E1E8E-D4D1-4FFD-8740-DECC24EF3940}"/>
              </a:ext>
            </a:extLst>
          </p:cNvPr>
          <p:cNvGraphicFramePr>
            <a:graphicFrameLocks noChangeAspect="1"/>
          </p:cNvGraphicFramePr>
          <p:nvPr>
            <p:extLst>
              <p:ext uri="{D42A27DB-BD31-4B8C-83A1-F6EECF244321}">
                <p14:modId xmlns:p14="http://schemas.microsoft.com/office/powerpoint/2010/main" val="1067980214"/>
              </p:ext>
            </p:extLst>
          </p:nvPr>
        </p:nvGraphicFramePr>
        <p:xfrm>
          <a:off x="2447714" y="2527564"/>
          <a:ext cx="4248571" cy="1189468"/>
        </p:xfrm>
        <a:graphic>
          <a:graphicData uri="http://schemas.openxmlformats.org/presentationml/2006/ole">
            <mc:AlternateContent xmlns:mc="http://schemas.openxmlformats.org/markup-compatibility/2006">
              <mc:Choice xmlns:v="urn:schemas-microsoft-com:vml" Requires="v">
                <p:oleObj spid="_x0000_s36991" name="CS ChemDraw Drawing" r:id="rId5" imgW="3385868" imgH="947467" progId="ChemDraw.Document.6.0">
                  <p:embed/>
                </p:oleObj>
              </mc:Choice>
              <mc:Fallback>
                <p:oleObj name="CS ChemDraw Drawing" r:id="rId5" imgW="3385868" imgH="947467" progId="ChemDraw.Document.6.0">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7714" y="2527564"/>
                        <a:ext cx="4248571" cy="1189468"/>
                      </a:xfrm>
                      <a:prstGeom prst="rect">
                        <a:avLst/>
                      </a:prstGeom>
                      <a:noFill/>
                      <a:ln>
                        <a:noFill/>
                      </a:ln>
                      <a:effec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animEffect transition="in" filter="slide(fromBottom)">
                                      <p:cBhvr>
                                        <p:cTn id="7" dur="500"/>
                                        <p:tgtEl>
                                          <p:spTgt spid="4823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2308"/>
                                        </p:tgtEl>
                                        <p:attrNameLst>
                                          <p:attrName>style.visibility</p:attrName>
                                        </p:attrNameLst>
                                      </p:cBhvr>
                                      <p:to>
                                        <p:strVal val="visible"/>
                                      </p:to>
                                    </p:set>
                                    <p:animEffect transition="in" filter="slide(fromBottom)">
                                      <p:cBhvr>
                                        <p:cTn id="12" dur="500"/>
                                        <p:tgtEl>
                                          <p:spTgt spid="4823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82309"/>
                                        </p:tgtEl>
                                        <p:attrNameLst>
                                          <p:attrName>style.visibility</p:attrName>
                                        </p:attrNameLst>
                                      </p:cBhvr>
                                      <p:to>
                                        <p:strVal val="visible"/>
                                      </p:to>
                                    </p:set>
                                    <p:animEffect transition="in" filter="slide(fromBottom)">
                                      <p:cBhvr>
                                        <p:cTn id="17" dur="500"/>
                                        <p:tgtEl>
                                          <p:spTgt spid="482309"/>
                                        </p:tgtEl>
                                      </p:cBhvr>
                                    </p:animEffect>
                                  </p:childTnLst>
                                </p:cTn>
                              </p:par>
                              <p:par>
                                <p:cTn id="18" presetID="12" presetClass="entr" presetSubtype="4" fill="hold" nodeType="withEffect">
                                  <p:stCondLst>
                                    <p:cond delay="0"/>
                                  </p:stCondLst>
                                  <p:childTnLst>
                                    <p:set>
                                      <p:cBhvr>
                                        <p:cTn id="19" dur="1" fill="hold">
                                          <p:stCondLst>
                                            <p:cond delay="0"/>
                                          </p:stCondLst>
                                        </p:cTn>
                                        <p:tgtEl>
                                          <p:spTgt spid="482319"/>
                                        </p:tgtEl>
                                        <p:attrNameLst>
                                          <p:attrName>style.visibility</p:attrName>
                                        </p:attrNameLst>
                                      </p:cBhvr>
                                      <p:to>
                                        <p:strVal val="visible"/>
                                      </p:to>
                                    </p:set>
                                    <p:animEffect transition="in" filter="slide(fromBottom)">
                                      <p:cBhvr>
                                        <p:cTn id="20" dur="500"/>
                                        <p:tgtEl>
                                          <p:spTgt spid="4823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82315"/>
                                        </p:tgtEl>
                                        <p:attrNameLst>
                                          <p:attrName>style.visibility</p:attrName>
                                        </p:attrNameLst>
                                      </p:cBhvr>
                                      <p:to>
                                        <p:strVal val="visible"/>
                                      </p:to>
                                    </p:set>
                                    <p:animEffect transition="in" filter="slide(fromBottom)">
                                      <p:cBhvr>
                                        <p:cTn id="25" dur="500"/>
                                        <p:tgtEl>
                                          <p:spTgt spid="48231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482316"/>
                                        </p:tgtEl>
                                        <p:attrNameLst>
                                          <p:attrName>style.visibility</p:attrName>
                                        </p:attrNameLst>
                                      </p:cBhvr>
                                      <p:to>
                                        <p:strVal val="visible"/>
                                      </p:to>
                                    </p:set>
                                    <p:animEffect transition="in" filter="slide(fromBottom)">
                                      <p:cBhvr>
                                        <p:cTn id="30" dur="500"/>
                                        <p:tgtEl>
                                          <p:spTgt spid="482316"/>
                                        </p:tgtEl>
                                      </p:cBhvr>
                                    </p:animEffect>
                                  </p:childTnLst>
                                </p:cTn>
                              </p:par>
                              <p:par>
                                <p:cTn id="31" presetID="12" presetClass="entr" presetSubtype="4" fill="hold" nodeType="withEffect">
                                  <p:stCondLst>
                                    <p:cond delay="0"/>
                                  </p:stCondLst>
                                  <p:childTnLst>
                                    <p:set>
                                      <p:cBhvr>
                                        <p:cTn id="32" dur="1" fill="hold">
                                          <p:stCondLst>
                                            <p:cond delay="0"/>
                                          </p:stCondLst>
                                        </p:cTn>
                                        <p:tgtEl>
                                          <p:spTgt spid="482317"/>
                                        </p:tgtEl>
                                        <p:attrNameLst>
                                          <p:attrName>style.visibility</p:attrName>
                                        </p:attrNameLst>
                                      </p:cBhvr>
                                      <p:to>
                                        <p:strVal val="visible"/>
                                      </p:to>
                                    </p:set>
                                    <p:animEffect transition="in" filter="slide(fromBottom)">
                                      <p:cBhvr>
                                        <p:cTn id="33" dur="500"/>
                                        <p:tgtEl>
                                          <p:spTgt spid="482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8" grpId="0"/>
      <p:bldP spid="482309" grpId="0"/>
      <p:bldP spid="482315" grpId="0"/>
      <p:bldP spid="4823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3340" name="Object 12">
            <a:extLst>
              <a:ext uri="{FF2B5EF4-FFF2-40B4-BE49-F238E27FC236}">
                <a16:creationId xmlns:a16="http://schemas.microsoft.com/office/drawing/2014/main" id="{A08536DD-E172-4678-8DBC-0E4DC7A99392}"/>
              </a:ext>
            </a:extLst>
          </p:cNvPr>
          <p:cNvGraphicFramePr>
            <a:graphicFrameLocks noGrp="1" noChangeAspect="1"/>
          </p:cNvGraphicFramePr>
          <p:nvPr>
            <p:ph sz="quarter" idx="1"/>
            <p:extLst>
              <p:ext uri="{D42A27DB-BD31-4B8C-83A1-F6EECF244321}">
                <p14:modId xmlns:p14="http://schemas.microsoft.com/office/powerpoint/2010/main" val="3829902305"/>
              </p:ext>
            </p:extLst>
          </p:nvPr>
        </p:nvGraphicFramePr>
        <p:xfrm>
          <a:off x="1460514" y="4166025"/>
          <a:ext cx="6222972" cy="1008112"/>
        </p:xfrm>
        <a:graphic>
          <a:graphicData uri="http://schemas.openxmlformats.org/presentationml/2006/ole">
            <mc:AlternateContent xmlns:mc="http://schemas.openxmlformats.org/markup-compatibility/2006">
              <mc:Choice xmlns:v="urn:schemas-microsoft-com:vml" Requires="v">
                <p:oleObj spid="_x0000_s38126" name="CS ChemDraw Drawing" r:id="rId3" imgW="5254399" imgH="851640" progId="ChemDraw.Document.6.0">
                  <p:embed/>
                </p:oleObj>
              </mc:Choice>
              <mc:Fallback>
                <p:oleObj name="CS ChemDraw Drawing" r:id="rId3" imgW="5254399" imgH="851640" progId="ChemDraw.Document.6.0">
                  <p:embed/>
                  <p:pic>
                    <p:nvPicPr>
                      <p:cNvPr id="0" name="Object 1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14" y="4166025"/>
                        <a:ext cx="6222972" cy="1008112"/>
                      </a:xfrm>
                      <a:prstGeom prst="rect">
                        <a:avLst/>
                      </a:prstGeom>
                      <a:noFill/>
                      <a:ln>
                        <a:noFill/>
                      </a:ln>
                      <a:effectLst/>
                    </p:spPr>
                  </p:pic>
                </p:oleObj>
              </mc:Fallback>
            </mc:AlternateContent>
          </a:graphicData>
        </a:graphic>
      </p:graphicFrame>
      <p:graphicFrame>
        <p:nvGraphicFramePr>
          <p:cNvPr id="483336" name="Object 8">
            <a:extLst>
              <a:ext uri="{FF2B5EF4-FFF2-40B4-BE49-F238E27FC236}">
                <a16:creationId xmlns:a16="http://schemas.microsoft.com/office/drawing/2014/main" id="{A2A6DCEB-5CA3-4B6C-B4BB-37B4C6BB3754}"/>
              </a:ext>
            </a:extLst>
          </p:cNvPr>
          <p:cNvGraphicFramePr>
            <a:graphicFrameLocks noGrp="1" noChangeAspect="1"/>
          </p:cNvGraphicFramePr>
          <p:nvPr>
            <p:ph sz="quarter" idx="2"/>
          </p:nvPr>
        </p:nvGraphicFramePr>
        <p:xfrm>
          <a:off x="2051050" y="260350"/>
          <a:ext cx="4679950" cy="1433513"/>
        </p:xfrm>
        <a:graphic>
          <a:graphicData uri="http://schemas.openxmlformats.org/presentationml/2006/ole">
            <mc:AlternateContent xmlns:mc="http://schemas.openxmlformats.org/markup-compatibility/2006">
              <mc:Choice xmlns:v="urn:schemas-microsoft-com:vml" Requires="v">
                <p:oleObj spid="_x0000_s38127" name="CS ChemDraw Drawing" r:id="rId5" imgW="4126856" imgH="1263019" progId="ChemDraw.Document.6.0">
                  <p:embed/>
                </p:oleObj>
              </mc:Choice>
              <mc:Fallback>
                <p:oleObj name="CS ChemDraw Drawing" r:id="rId5" imgW="4126856" imgH="1263019" progId="ChemDraw.Document.6.0">
                  <p:embed/>
                  <p:pic>
                    <p:nvPicPr>
                      <p:cNvPr id="0" name="Object 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60350"/>
                        <a:ext cx="4679950" cy="1433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83335" name="Object 7">
            <a:extLst>
              <a:ext uri="{FF2B5EF4-FFF2-40B4-BE49-F238E27FC236}">
                <a16:creationId xmlns:a16="http://schemas.microsoft.com/office/drawing/2014/main" id="{2F595AA6-50B9-4C0F-BE1E-D0A40D9B63E9}"/>
              </a:ext>
            </a:extLst>
          </p:cNvPr>
          <p:cNvGraphicFramePr>
            <a:graphicFrameLocks noGrp="1" noChangeAspect="1"/>
          </p:cNvGraphicFramePr>
          <p:nvPr>
            <p:ph sz="quarter" idx="3"/>
          </p:nvPr>
        </p:nvGraphicFramePr>
        <p:xfrm>
          <a:off x="1476375" y="2133600"/>
          <a:ext cx="5254625" cy="1471613"/>
        </p:xfrm>
        <a:graphic>
          <a:graphicData uri="http://schemas.openxmlformats.org/presentationml/2006/ole">
            <mc:AlternateContent xmlns:mc="http://schemas.openxmlformats.org/markup-compatibility/2006">
              <mc:Choice xmlns:v="urn:schemas-microsoft-com:vml" Requires="v">
                <p:oleObj spid="_x0000_s38128" name="CS ChemDraw Drawing" r:id="rId7" imgW="4914544" imgH="1375582" progId="ChemDraw.Document.6.0">
                  <p:embed/>
                </p:oleObj>
              </mc:Choice>
              <mc:Fallback>
                <p:oleObj name="CS ChemDraw Drawing" r:id="rId7" imgW="4914544" imgH="1375582" progId="ChemDraw.Document.6.0">
                  <p:embed/>
                  <p:pic>
                    <p:nvPicPr>
                      <p:cNvPr id="0" name="Object 7"/>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2133600"/>
                        <a:ext cx="5254625" cy="14716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15">
            <a:extLst>
              <a:ext uri="{FF2B5EF4-FFF2-40B4-BE49-F238E27FC236}">
                <a16:creationId xmlns:a16="http://schemas.microsoft.com/office/drawing/2014/main" id="{1291A1AD-E914-45B9-AAEA-A30F3D2F00A4}"/>
              </a:ext>
            </a:extLst>
          </p:cNvPr>
          <p:cNvGraphicFramePr>
            <a:graphicFrameLocks noGrp="1" noChangeAspect="1"/>
          </p:cNvGraphicFramePr>
          <p:nvPr>
            <p:ph sz="quarter" idx="4"/>
          </p:nvPr>
        </p:nvGraphicFramePr>
        <p:xfrm>
          <a:off x="827088" y="5373688"/>
          <a:ext cx="7200900" cy="1084262"/>
        </p:xfrm>
        <a:graphic>
          <a:graphicData uri="http://schemas.openxmlformats.org/presentationml/2006/ole">
            <mc:AlternateContent xmlns:mc="http://schemas.openxmlformats.org/markup-compatibility/2006">
              <mc:Choice xmlns:v="urn:schemas-microsoft-com:vml" Requires="v">
                <p:oleObj spid="_x0000_s38129" name="CS ChemDraw Drawing" r:id="rId9" imgW="6523931" imgH="982558" progId="ChemDraw.Document.6.0">
                  <p:embed/>
                </p:oleObj>
              </mc:Choice>
              <mc:Fallback>
                <p:oleObj name="CS ChemDraw Drawing" r:id="rId9" imgW="6523931" imgH="982558" progId="ChemDraw.Document.6.0">
                  <p:embed/>
                  <p:pic>
                    <p:nvPicPr>
                      <p:cNvPr id="0" name="Object 15"/>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5373688"/>
                        <a:ext cx="7200900" cy="10842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45C716AA-96F3-4E05-A534-6095C13CBA86}"/>
              </a:ext>
            </a:extLst>
          </p:cNvPr>
          <p:cNvSpPr>
            <a:spLocks noGrp="1"/>
          </p:cNvSpPr>
          <p:nvPr>
            <p:ph type="dt" sz="quarter" idx="10"/>
          </p:nvPr>
        </p:nvSpPr>
        <p:spPr/>
        <p:txBody>
          <a:bodyPr/>
          <a:lstStyle/>
          <a:p>
            <a:pPr>
              <a:defRPr/>
            </a:pPr>
            <a:fld id="{0D3FF4FE-4DDB-4D4C-903D-433D6C3781FC}" type="datetime11">
              <a:rPr lang="zh-CN" altLang="en-US" smtClean="0"/>
              <a:t>12:44:17</a:t>
            </a:fld>
            <a:endParaRPr lang="en-US" altLang="zh-CN"/>
          </a:p>
        </p:txBody>
      </p:sp>
      <p:sp>
        <p:nvSpPr>
          <p:cNvPr id="10" name="灯片编号占位符 8">
            <a:extLst>
              <a:ext uri="{FF2B5EF4-FFF2-40B4-BE49-F238E27FC236}">
                <a16:creationId xmlns:a16="http://schemas.microsoft.com/office/drawing/2014/main" id="{8A968132-3EC1-4E16-8EB7-ABD05C93A6A4}"/>
              </a:ext>
            </a:extLst>
          </p:cNvPr>
          <p:cNvSpPr>
            <a:spLocks noGrp="1"/>
          </p:cNvSpPr>
          <p:nvPr>
            <p:ph type="sldNum" sz="quarter" idx="12"/>
          </p:nvPr>
        </p:nvSpPr>
        <p:spPr/>
        <p:txBody>
          <a:bodyPr/>
          <a:lstStyle/>
          <a:p>
            <a:pPr>
              <a:defRPr/>
            </a:pPr>
            <a:fld id="{D7333397-8097-4D90-B808-4319D90D15F0}" type="slidenum">
              <a:rPr lang="en-US" altLang="zh-CN"/>
              <a:pPr>
                <a:defRPr/>
              </a:pPr>
              <a:t>46</a:t>
            </a:fld>
            <a:endParaRPr lang="en-US" altLang="zh-CN"/>
          </a:p>
        </p:txBody>
      </p:sp>
      <p:sp>
        <p:nvSpPr>
          <p:cNvPr id="483334" name="Text Box 6">
            <a:extLst>
              <a:ext uri="{FF2B5EF4-FFF2-40B4-BE49-F238E27FC236}">
                <a16:creationId xmlns:a16="http://schemas.microsoft.com/office/drawing/2014/main" id="{88ABDF83-D430-4DBF-9BBA-356539E7DD70}"/>
              </a:ext>
            </a:extLst>
          </p:cNvPr>
          <p:cNvSpPr txBox="1">
            <a:spLocks noChangeArrowheads="1"/>
          </p:cNvSpPr>
          <p:nvPr/>
        </p:nvSpPr>
        <p:spPr bwMode="auto">
          <a:xfrm>
            <a:off x="539750" y="1700213"/>
            <a:ext cx="76962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2. </a:t>
            </a:r>
            <a:r>
              <a:rPr lang="zh-CN" altLang="en-US" sz="2400" dirty="0">
                <a:latin typeface="Arial" panose="020B0604020202020204" pitchFamily="34" charset="0"/>
                <a:ea typeface="楷体" panose="02010609060101010101" pitchFamily="49" charset="-122"/>
                <a:cs typeface="Arial" panose="020B0604020202020204" pitchFamily="34" charset="0"/>
              </a:rPr>
              <a:t>酸酐的命名是在相应羧酸的名称之后加一“酐”字。</a:t>
            </a: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p>
        </p:txBody>
      </p:sp>
      <p:sp>
        <p:nvSpPr>
          <p:cNvPr id="483339" name="Text Box 11">
            <a:extLst>
              <a:ext uri="{FF2B5EF4-FFF2-40B4-BE49-F238E27FC236}">
                <a16:creationId xmlns:a16="http://schemas.microsoft.com/office/drawing/2014/main" id="{C599C53E-A9C8-4C99-A7EC-44F8FEA1716A}"/>
              </a:ext>
            </a:extLst>
          </p:cNvPr>
          <p:cNvSpPr txBox="1">
            <a:spLocks noChangeArrowheads="1"/>
          </p:cNvSpPr>
          <p:nvPr/>
        </p:nvSpPr>
        <p:spPr bwMode="auto">
          <a:xfrm>
            <a:off x="573088" y="3619500"/>
            <a:ext cx="72390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3. </a:t>
            </a:r>
            <a:r>
              <a:rPr lang="zh-CN" altLang="en-US" sz="2400" dirty="0">
                <a:latin typeface="Arial" panose="020B0604020202020204" pitchFamily="34" charset="0"/>
                <a:ea typeface="楷体" panose="02010609060101010101" pitchFamily="49" charset="-122"/>
                <a:cs typeface="Arial" panose="020B0604020202020204" pitchFamily="34" charset="0"/>
              </a:rPr>
              <a:t>酯的命名是根据形成它的酸和醇称为某酸某酯。</a:t>
            </a: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83336"/>
                                        </p:tgtEl>
                                        <p:attrNameLst>
                                          <p:attrName>style.visibility</p:attrName>
                                        </p:attrNameLst>
                                      </p:cBhvr>
                                      <p:to>
                                        <p:strVal val="visible"/>
                                      </p:to>
                                    </p:set>
                                    <p:animEffect transition="in" filter="slide(fromBottom)">
                                      <p:cBhvr>
                                        <p:cTn id="7" dur="500"/>
                                        <p:tgtEl>
                                          <p:spTgt spid="4833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3334"/>
                                        </p:tgtEl>
                                        <p:attrNameLst>
                                          <p:attrName>style.visibility</p:attrName>
                                        </p:attrNameLst>
                                      </p:cBhvr>
                                      <p:to>
                                        <p:strVal val="visible"/>
                                      </p:to>
                                    </p:set>
                                    <p:animEffect transition="in" filter="slide(fromBottom)">
                                      <p:cBhvr>
                                        <p:cTn id="12" dur="500"/>
                                        <p:tgtEl>
                                          <p:spTgt spid="483334"/>
                                        </p:tgtEl>
                                      </p:cBhvr>
                                    </p:animEffect>
                                  </p:childTnLst>
                                </p:cTn>
                              </p:par>
                              <p:par>
                                <p:cTn id="13" presetID="12" presetClass="entr" presetSubtype="4" fill="hold" nodeType="withEffect">
                                  <p:stCondLst>
                                    <p:cond delay="0"/>
                                  </p:stCondLst>
                                  <p:childTnLst>
                                    <p:set>
                                      <p:cBhvr>
                                        <p:cTn id="14" dur="1" fill="hold">
                                          <p:stCondLst>
                                            <p:cond delay="0"/>
                                          </p:stCondLst>
                                        </p:cTn>
                                        <p:tgtEl>
                                          <p:spTgt spid="483335"/>
                                        </p:tgtEl>
                                        <p:attrNameLst>
                                          <p:attrName>style.visibility</p:attrName>
                                        </p:attrNameLst>
                                      </p:cBhvr>
                                      <p:to>
                                        <p:strVal val="visible"/>
                                      </p:to>
                                    </p:set>
                                    <p:animEffect transition="in" filter="slide(fromBottom)">
                                      <p:cBhvr>
                                        <p:cTn id="15" dur="500"/>
                                        <p:tgtEl>
                                          <p:spTgt spid="48333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83339"/>
                                        </p:tgtEl>
                                        <p:attrNameLst>
                                          <p:attrName>style.visibility</p:attrName>
                                        </p:attrNameLst>
                                      </p:cBhvr>
                                      <p:to>
                                        <p:strVal val="visible"/>
                                      </p:to>
                                    </p:set>
                                    <p:animEffect transition="in" filter="slide(fromBottom)">
                                      <p:cBhvr>
                                        <p:cTn id="20" dur="500"/>
                                        <p:tgtEl>
                                          <p:spTgt spid="483339"/>
                                        </p:tgtEl>
                                      </p:cBhvr>
                                    </p:animEffect>
                                  </p:childTnLst>
                                </p:cTn>
                              </p:par>
                              <p:par>
                                <p:cTn id="21" presetID="12" presetClass="entr" presetSubtype="4" fill="hold" nodeType="withEffect">
                                  <p:stCondLst>
                                    <p:cond delay="0"/>
                                  </p:stCondLst>
                                  <p:childTnLst>
                                    <p:set>
                                      <p:cBhvr>
                                        <p:cTn id="22" dur="1" fill="hold">
                                          <p:stCondLst>
                                            <p:cond delay="0"/>
                                          </p:stCondLst>
                                        </p:cTn>
                                        <p:tgtEl>
                                          <p:spTgt spid="483340"/>
                                        </p:tgtEl>
                                        <p:attrNameLst>
                                          <p:attrName>style.visibility</p:attrName>
                                        </p:attrNameLst>
                                      </p:cBhvr>
                                      <p:to>
                                        <p:strVal val="visible"/>
                                      </p:to>
                                    </p:set>
                                    <p:animEffect transition="in" filter="slide(fromBottom)">
                                      <p:cBhvr>
                                        <p:cTn id="23" dur="500"/>
                                        <p:tgtEl>
                                          <p:spTgt spid="483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34" grpId="0"/>
      <p:bldP spid="4833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F968E624-25BD-4881-ACDC-4DAC2615EE27}"/>
              </a:ext>
            </a:extLst>
          </p:cNvPr>
          <p:cNvSpPr>
            <a:spLocks noChangeArrowheads="1"/>
          </p:cNvSpPr>
          <p:nvPr/>
        </p:nvSpPr>
        <p:spPr bwMode="auto">
          <a:xfrm>
            <a:off x="342900" y="548680"/>
            <a:ext cx="8458200" cy="1631216"/>
          </a:xfrm>
          <a:prstGeom prst="rect">
            <a:avLst/>
          </a:prstGeom>
          <a:solidFill>
            <a:schemeClr val="bg1"/>
          </a:solidFill>
          <a:ln>
            <a:noFill/>
          </a:ln>
          <a:effectLst/>
        </p:spPr>
        <p:txBody>
          <a:bodyPr>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CC3300"/>
                </a:solidFill>
                <a:effectLst/>
                <a:uLnTx/>
                <a:uFillTx/>
                <a:latin typeface="Times New Roman" panose="02020603050405020304" pitchFamily="18" charset="0"/>
                <a:ea typeface="宋体" panose="02010600030101010101" pitchFamily="2" charset="-122"/>
                <a:cs typeface="+mn-cs"/>
              </a:rPr>
              <a:t>4. </a:t>
            </a:r>
            <a:r>
              <a:rPr kumimoji="1" lang="zh-CN" altLang="en-US" sz="2800" b="1" i="0" u="none" strike="noStrike" kern="1200" cap="none" spc="0" normalizeH="0" baseline="0" noProof="0" dirty="0">
                <a:ln>
                  <a:noFill/>
                </a:ln>
                <a:solidFill>
                  <a:srgbClr val="CC3300"/>
                </a:solidFill>
                <a:effectLst/>
                <a:uLnTx/>
                <a:uFillTx/>
                <a:latin typeface="Times New Roman" panose="02020603050405020304" pitchFamily="18" charset="0"/>
                <a:ea typeface="宋体" panose="02010600030101010101" pitchFamily="2" charset="-122"/>
                <a:cs typeface="+mn-cs"/>
              </a:rPr>
              <a:t>腈的命名</a:t>
            </a:r>
            <a:endParaRPr kumimoji="1" lang="en-US" altLang="zh-CN" sz="2800" b="1" i="0" u="none" strike="noStrike" kern="1200" cap="none" spc="0" normalizeH="0" baseline="0" noProof="0" dirty="0">
              <a:ln>
                <a:noFill/>
              </a:ln>
              <a:solidFill>
                <a:srgbClr val="CC3300"/>
              </a:solidFill>
              <a:effectLst/>
              <a:uLnTx/>
              <a:uFillTx/>
              <a:latin typeface="Times New Roman" panose="02020603050405020304" pitchFamily="18" charset="0"/>
              <a:ea typeface="宋体" panose="02010600030101010101" pitchFamily="2" charset="-122"/>
              <a:cs typeface="+mn-cs"/>
            </a:endParaRPr>
          </a:p>
          <a:p>
            <a:pPr marL="0" marR="0" lvl="0" indent="0"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腈命名时要把</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-CN</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中的碳原子计算在内，并从此碳原子开始编号；氰基作为取代基时，氰基碳原子不计在内。</a:t>
            </a:r>
          </a:p>
        </p:txBody>
      </p:sp>
      <p:sp>
        <p:nvSpPr>
          <p:cNvPr id="123909" name="Rectangle 5">
            <a:extLst>
              <a:ext uri="{FF2B5EF4-FFF2-40B4-BE49-F238E27FC236}">
                <a16:creationId xmlns:a16="http://schemas.microsoft.com/office/drawing/2014/main" id="{F0FB2B31-C7E8-40D8-8096-EC410A7A4B65}"/>
              </a:ext>
            </a:extLst>
          </p:cNvPr>
          <p:cNvSpPr>
            <a:spLocks noChangeArrowheads="1"/>
          </p:cNvSpPr>
          <p:nvPr/>
        </p:nvSpPr>
        <p:spPr bwMode="auto">
          <a:xfrm>
            <a:off x="723900" y="4005064"/>
            <a:ext cx="7696200" cy="2160240"/>
          </a:xfrm>
          <a:prstGeom prst="rect">
            <a:avLst/>
          </a:prstGeom>
          <a:solidFill>
            <a:schemeClr val="bg1"/>
          </a:soli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普通命名法：</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甲基戊</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腈          </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氰基丁酸                   己二</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腈</a:t>
            </a:r>
            <a:endParaRPr kumimoji="1"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IUPAC </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命名法：</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            </a:t>
            </a:r>
            <a:r>
              <a:rPr kumimoji="1"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3-</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甲基戊</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腈          </a:t>
            </a:r>
            <a:r>
              <a:rPr kumimoji="1"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2-</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氰基丁酸                   己二</a:t>
            </a:r>
            <a:r>
              <a:rPr kumimoji="1"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腈</a:t>
            </a:r>
          </a:p>
        </p:txBody>
      </p:sp>
      <p:pic>
        <p:nvPicPr>
          <p:cNvPr id="2" name="图片 1">
            <a:extLst>
              <a:ext uri="{FF2B5EF4-FFF2-40B4-BE49-F238E27FC236}">
                <a16:creationId xmlns:a16="http://schemas.microsoft.com/office/drawing/2014/main" id="{1ABD8752-DEAD-44B0-B268-FF667A8B7D54}"/>
              </a:ext>
            </a:extLst>
          </p:cNvPr>
          <p:cNvPicPr>
            <a:picLocks noChangeAspect="1"/>
          </p:cNvPicPr>
          <p:nvPr/>
        </p:nvPicPr>
        <p:blipFill rotWithShape="1">
          <a:blip r:embed="rId2"/>
          <a:srcRect b="50000"/>
          <a:stretch/>
        </p:blipFill>
        <p:spPr>
          <a:xfrm>
            <a:off x="570738" y="2852936"/>
            <a:ext cx="8002524" cy="787146"/>
          </a:xfrm>
          <a:prstGeom prst="rect">
            <a:avLst/>
          </a:prstGeom>
        </p:spPr>
      </p:pic>
      <p:sp>
        <p:nvSpPr>
          <p:cNvPr id="3" name="日期占位符 2">
            <a:extLst>
              <a:ext uri="{FF2B5EF4-FFF2-40B4-BE49-F238E27FC236}">
                <a16:creationId xmlns:a16="http://schemas.microsoft.com/office/drawing/2014/main" id="{C35ADE47-26E2-4503-85CC-89B485DDBA80}"/>
              </a:ext>
            </a:extLst>
          </p:cNvPr>
          <p:cNvSpPr>
            <a:spLocks noGrp="1"/>
          </p:cNvSpPr>
          <p:nvPr>
            <p:ph type="dt" sz="half" idx="10"/>
          </p:nvPr>
        </p:nvSpPr>
        <p:spPr/>
        <p:txBody>
          <a:bodyPr/>
          <a:lstStyle/>
          <a:p>
            <a:fld id="{F97D8BDD-1845-44E7-8304-C522FD9E1951}" type="datetime11">
              <a:rPr lang="zh-CN" altLang="en-US" smtClean="0"/>
              <a:t>12:44:17</a:t>
            </a:fld>
            <a:endParaRPr lang="en-US" altLang="zh-CN"/>
          </a:p>
        </p:txBody>
      </p:sp>
      <p:sp>
        <p:nvSpPr>
          <p:cNvPr id="4" name="灯片编号占位符 3">
            <a:extLst>
              <a:ext uri="{FF2B5EF4-FFF2-40B4-BE49-F238E27FC236}">
                <a16:creationId xmlns:a16="http://schemas.microsoft.com/office/drawing/2014/main" id="{2E4F261A-AA5D-4844-B05D-9CB533853412}"/>
              </a:ext>
            </a:extLst>
          </p:cNvPr>
          <p:cNvSpPr>
            <a:spLocks noGrp="1"/>
          </p:cNvSpPr>
          <p:nvPr>
            <p:ph type="sldNum" sz="quarter" idx="12"/>
          </p:nvPr>
        </p:nvSpPr>
        <p:spPr/>
        <p:txBody>
          <a:bodyPr/>
          <a:lstStyle/>
          <a:p>
            <a:fld id="{51CCCE22-0B20-43DD-8D50-6F5AAF0C78FA}" type="slidenum">
              <a:rPr lang="en-US" altLang="zh-CN" smtClean="0"/>
              <a:pPr/>
              <a:t>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barn(outHorizontal)">
                                      <p:cBhvr>
                                        <p:cTn id="7" dur="500"/>
                                        <p:tgtEl>
                                          <p:spTgt spid="12390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3909"/>
                                        </p:tgtEl>
                                        <p:attrNameLst>
                                          <p:attrName>style.visibility</p:attrName>
                                        </p:attrNameLst>
                                      </p:cBhvr>
                                      <p:to>
                                        <p:strVal val="visible"/>
                                      </p:to>
                                    </p:set>
                                    <p:animEffect transition="in" filter="blinds(horizontal)">
                                      <p:cBhvr>
                                        <p:cTn id="11"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nimBg="1" autoUpdateAnimBg="0"/>
      <p:bldP spid="123909"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C90A28-F6D6-4B46-9A9F-6EE62F98533A}"/>
              </a:ext>
            </a:extLst>
          </p:cNvPr>
          <p:cNvSpPr>
            <a:spLocks noGrp="1"/>
          </p:cNvSpPr>
          <p:nvPr>
            <p:ph type="dt" sz="quarter" idx="10"/>
          </p:nvPr>
        </p:nvSpPr>
        <p:spPr/>
        <p:txBody>
          <a:bodyPr/>
          <a:lstStyle/>
          <a:p>
            <a:pPr>
              <a:defRPr/>
            </a:pPr>
            <a:fld id="{D19949DA-17AE-4CE0-8027-7AABCEC055FB}" type="datetime11">
              <a:rPr lang="zh-CN" altLang="en-US" smtClean="0"/>
              <a:t>12:44:17</a:t>
            </a:fld>
            <a:endParaRPr lang="en-US" altLang="zh-CN"/>
          </a:p>
        </p:txBody>
      </p:sp>
      <p:sp>
        <p:nvSpPr>
          <p:cNvPr id="13" name="灯片编号占位符 3">
            <a:extLst>
              <a:ext uri="{FF2B5EF4-FFF2-40B4-BE49-F238E27FC236}">
                <a16:creationId xmlns:a16="http://schemas.microsoft.com/office/drawing/2014/main" id="{BACE7F04-ED4A-4162-AA3E-E0CB38783FFD}"/>
              </a:ext>
            </a:extLst>
          </p:cNvPr>
          <p:cNvSpPr>
            <a:spLocks noGrp="1"/>
          </p:cNvSpPr>
          <p:nvPr>
            <p:ph type="sldNum" sz="quarter" idx="12"/>
          </p:nvPr>
        </p:nvSpPr>
        <p:spPr/>
        <p:txBody>
          <a:bodyPr/>
          <a:lstStyle/>
          <a:p>
            <a:pPr>
              <a:defRPr/>
            </a:pPr>
            <a:fld id="{6E4A19DA-1937-4F9C-8684-41F170CAD01A}" type="slidenum">
              <a:rPr lang="en-US" altLang="zh-CN"/>
              <a:pPr>
                <a:defRPr/>
              </a:pPr>
              <a:t>48</a:t>
            </a:fld>
            <a:endParaRPr lang="en-US" altLang="zh-CN"/>
          </a:p>
        </p:txBody>
      </p:sp>
      <p:sp>
        <p:nvSpPr>
          <p:cNvPr id="485378" name="Rectangle 2">
            <a:extLst>
              <a:ext uri="{FF2B5EF4-FFF2-40B4-BE49-F238E27FC236}">
                <a16:creationId xmlns:a16="http://schemas.microsoft.com/office/drawing/2014/main" id="{A0211601-0F2F-415E-9D11-A903A1A05A1E}"/>
              </a:ext>
            </a:extLst>
          </p:cNvPr>
          <p:cNvSpPr>
            <a:spLocks noChangeArrowheads="1"/>
          </p:cNvSpPr>
          <p:nvPr/>
        </p:nvSpPr>
        <p:spPr bwMode="auto">
          <a:xfrm>
            <a:off x="539750" y="404813"/>
            <a:ext cx="3886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zh-CN" altLang="en-US" sz="2400">
                <a:latin typeface="Arial" panose="020B0604020202020204" pitchFamily="34" charset="0"/>
                <a:ea typeface="楷体" panose="02010609060101010101" pitchFamily="49" charset="-122"/>
                <a:cs typeface="Arial" panose="020B0604020202020204" pitchFamily="34" charset="0"/>
              </a:rPr>
              <a:t>二、羧酸衍生物的物理性质</a:t>
            </a:r>
          </a:p>
        </p:txBody>
      </p:sp>
      <p:sp>
        <p:nvSpPr>
          <p:cNvPr id="38917" name="Text Box 3">
            <a:extLst>
              <a:ext uri="{FF2B5EF4-FFF2-40B4-BE49-F238E27FC236}">
                <a16:creationId xmlns:a16="http://schemas.microsoft.com/office/drawing/2014/main" id="{E0E4393B-3AC5-485D-9B77-4C9EC9E9937C}"/>
              </a:ext>
            </a:extLst>
          </p:cNvPr>
          <p:cNvSpPr txBox="1">
            <a:spLocks noChangeArrowheads="1"/>
          </p:cNvSpPr>
          <p:nvPr/>
        </p:nvSpPr>
        <p:spPr bwMode="auto">
          <a:xfrm>
            <a:off x="971550" y="1268413"/>
            <a:ext cx="687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Times New Roman" panose="02020603050405020304" pitchFamily="18" charset="0"/>
                <a:ea typeface="宋体" panose="02010600030101010101" pitchFamily="2" charset="-122"/>
              </a:rPr>
              <a:t>        </a:t>
            </a:r>
            <a:endParaRPr lang="en-US" altLang="zh-CN" sz="2400">
              <a:solidFill>
                <a:srgbClr val="CC6600"/>
              </a:solidFill>
              <a:latin typeface="Times New Roman" panose="02020603050405020304" pitchFamily="18" charset="0"/>
              <a:ea typeface="宋体" panose="02010600030101010101" pitchFamily="2" charset="-122"/>
            </a:endParaRPr>
          </a:p>
        </p:txBody>
      </p:sp>
      <p:sp>
        <p:nvSpPr>
          <p:cNvPr id="485380" name="Text Box 4">
            <a:extLst>
              <a:ext uri="{FF2B5EF4-FFF2-40B4-BE49-F238E27FC236}">
                <a16:creationId xmlns:a16="http://schemas.microsoft.com/office/drawing/2014/main" id="{50542051-77CC-43B0-A3E3-A6B6FB6E749D}"/>
              </a:ext>
            </a:extLst>
          </p:cNvPr>
          <p:cNvSpPr txBox="1">
            <a:spLocks noChangeArrowheads="1"/>
          </p:cNvSpPr>
          <p:nvPr/>
        </p:nvSpPr>
        <p:spPr bwMode="auto">
          <a:xfrm>
            <a:off x="-252413" y="4149725"/>
            <a:ext cx="20574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solidFill>
                  <a:srgbClr val="008000"/>
                </a:solidFill>
                <a:latin typeface="Times New Roman" panose="02020603050405020304" pitchFamily="18" charset="0"/>
                <a:ea typeface="楷体" panose="02010609060101010101" pitchFamily="49" charset="-122"/>
                <a:cs typeface="Arial" panose="020B0604020202020204" pitchFamily="34" charset="0"/>
              </a:rPr>
              <a:t>酰胺</a:t>
            </a:r>
          </a:p>
        </p:txBody>
      </p:sp>
      <p:graphicFrame>
        <p:nvGraphicFramePr>
          <p:cNvPr id="485381" name="Object 5">
            <a:extLst>
              <a:ext uri="{FF2B5EF4-FFF2-40B4-BE49-F238E27FC236}">
                <a16:creationId xmlns:a16="http://schemas.microsoft.com/office/drawing/2014/main" id="{C06C8CB2-DFE0-4AC0-B085-79E6B9718AFE}"/>
              </a:ext>
            </a:extLst>
          </p:cNvPr>
          <p:cNvGraphicFramePr>
            <a:graphicFrameLocks noChangeAspect="1"/>
          </p:cNvGraphicFramePr>
          <p:nvPr/>
        </p:nvGraphicFramePr>
        <p:xfrm>
          <a:off x="1692275" y="4221163"/>
          <a:ext cx="457200" cy="306387"/>
        </p:xfrm>
        <a:graphic>
          <a:graphicData uri="http://schemas.openxmlformats.org/presentationml/2006/ole">
            <mc:AlternateContent xmlns:mc="http://schemas.openxmlformats.org/markup-compatibility/2006">
              <mc:Choice xmlns:v="urn:schemas-microsoft-com:vml" Requires="v">
                <p:oleObj spid="_x0000_s39090" name="CS ChemDraw Drawing" r:id="rId3" imgW="215900" imgH="144780" progId="ChemDraw.Document.5.0">
                  <p:embed/>
                </p:oleObj>
              </mc:Choice>
              <mc:Fallback>
                <p:oleObj name="CS ChemDraw Drawing" r:id="rId3" imgW="215900" imgH="144780" progId="ChemDraw.Document.5.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221163"/>
                        <a:ext cx="4572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2" name="Text Box 6">
            <a:extLst>
              <a:ext uri="{FF2B5EF4-FFF2-40B4-BE49-F238E27FC236}">
                <a16:creationId xmlns:a16="http://schemas.microsoft.com/office/drawing/2014/main" id="{6FF6E39E-7FD3-4468-9DCB-0F4D2D96139B}"/>
              </a:ext>
            </a:extLst>
          </p:cNvPr>
          <p:cNvSpPr txBox="1">
            <a:spLocks noChangeArrowheads="1"/>
          </p:cNvSpPr>
          <p:nvPr/>
        </p:nvSpPr>
        <p:spPr bwMode="auto">
          <a:xfrm>
            <a:off x="2124075" y="4078288"/>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solidFill>
                  <a:srgbClr val="008000"/>
                </a:solidFill>
                <a:latin typeface="Times New Roman" panose="02020603050405020304" pitchFamily="18" charset="0"/>
                <a:ea typeface="楷体" panose="02010609060101010101" pitchFamily="49" charset="-122"/>
                <a:cs typeface="Arial" panose="020B0604020202020204" pitchFamily="34" charset="0"/>
              </a:rPr>
              <a:t>相应的羧酸</a:t>
            </a:r>
          </a:p>
        </p:txBody>
      </p:sp>
      <p:sp>
        <p:nvSpPr>
          <p:cNvPr id="485383" name="Text Box 7">
            <a:extLst>
              <a:ext uri="{FF2B5EF4-FFF2-40B4-BE49-F238E27FC236}">
                <a16:creationId xmlns:a16="http://schemas.microsoft.com/office/drawing/2014/main" id="{2ADC4782-6344-410E-AD25-219A904DCBEB}"/>
              </a:ext>
            </a:extLst>
          </p:cNvPr>
          <p:cNvSpPr txBox="1">
            <a:spLocks noChangeArrowheads="1"/>
          </p:cNvSpPr>
          <p:nvPr/>
        </p:nvSpPr>
        <p:spPr bwMode="auto">
          <a:xfrm>
            <a:off x="323850" y="4581525"/>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楷体" panose="02010609060101010101" pitchFamily="49" charset="-122"/>
                <a:cs typeface="Arial" panose="020B0604020202020204" pitchFamily="34" charset="0"/>
              </a:rPr>
              <a:t>原因：酰胺的氨基上的氢原子可在分子间形成较强的氢键。</a:t>
            </a:r>
          </a:p>
        </p:txBody>
      </p:sp>
      <p:sp>
        <p:nvSpPr>
          <p:cNvPr id="485384" name="Rectangle 8">
            <a:extLst>
              <a:ext uri="{FF2B5EF4-FFF2-40B4-BE49-F238E27FC236}">
                <a16:creationId xmlns:a16="http://schemas.microsoft.com/office/drawing/2014/main" id="{3E6C656A-0942-4C22-BA81-E4D5CCD4992D}"/>
              </a:ext>
            </a:extLst>
          </p:cNvPr>
          <p:cNvSpPr>
            <a:spLocks noChangeArrowheads="1"/>
          </p:cNvSpPr>
          <p:nvPr/>
        </p:nvSpPr>
        <p:spPr bwMode="auto">
          <a:xfrm>
            <a:off x="179388" y="1052513"/>
            <a:ext cx="8964612" cy="1041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buFontTx/>
              <a:buNone/>
            </a:pP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1. </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沸点</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(b.p)</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a:t>
            </a:r>
            <a:r>
              <a:rPr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酰卤 、酸酐、酯 ＜ </a:t>
            </a:r>
            <a:r>
              <a:rPr lang="en-US" altLang="zh-CN" sz="2400">
                <a:solidFill>
                  <a:srgbClr val="008000"/>
                </a:solidFill>
                <a:latin typeface="Arial" panose="020B0604020202020204" pitchFamily="34" charset="0"/>
                <a:ea typeface="楷体" panose="02010609060101010101" pitchFamily="49" charset="-122"/>
                <a:cs typeface="Arial" panose="020B0604020202020204" pitchFamily="34" charset="0"/>
              </a:rPr>
              <a:t>M </a:t>
            </a:r>
            <a:r>
              <a:rPr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相近的羧酸，</a:t>
            </a:r>
            <a:r>
              <a:rPr lang="zh-CN" altLang="en-US" sz="2400">
                <a:latin typeface="Arial" panose="020B0604020202020204" pitchFamily="34" charset="0"/>
                <a:ea typeface="楷体" panose="02010609060101010101" pitchFamily="49" charset="-122"/>
                <a:cs typeface="Arial" panose="020B0604020202020204" pitchFamily="34" charset="0"/>
              </a:rPr>
              <a:t>原因：酰卤 、酸酐、酯</a:t>
            </a:r>
            <a:r>
              <a:rPr lang="zh-CN" altLang="en-US" sz="2400">
                <a:solidFill>
                  <a:srgbClr val="006600"/>
                </a:solidFill>
                <a:latin typeface="Arial" panose="020B0604020202020204" pitchFamily="34" charset="0"/>
                <a:ea typeface="楷体" panose="02010609060101010101" pitchFamily="49" charset="-122"/>
                <a:cs typeface="Arial" panose="020B0604020202020204" pitchFamily="34" charset="0"/>
              </a:rPr>
              <a:t> </a:t>
            </a:r>
            <a:r>
              <a:rPr lang="zh-CN" altLang="en-US" sz="2400">
                <a:latin typeface="Arial" panose="020B0604020202020204" pitchFamily="34" charset="0"/>
                <a:ea typeface="楷体" panose="02010609060101010101" pitchFamily="49" charset="-122"/>
                <a:cs typeface="Arial" panose="020B0604020202020204" pitchFamily="34" charset="0"/>
              </a:rPr>
              <a:t>没有分子间的氢键缔合作用。</a:t>
            </a:r>
          </a:p>
        </p:txBody>
      </p:sp>
      <p:graphicFrame>
        <p:nvGraphicFramePr>
          <p:cNvPr id="485385" name="Object 9">
            <a:extLst>
              <a:ext uri="{FF2B5EF4-FFF2-40B4-BE49-F238E27FC236}">
                <a16:creationId xmlns:a16="http://schemas.microsoft.com/office/drawing/2014/main" id="{422DC46E-9DAF-4B30-B68B-7717780F2D28}"/>
              </a:ext>
            </a:extLst>
          </p:cNvPr>
          <p:cNvGraphicFramePr>
            <a:graphicFrameLocks noChangeAspect="1"/>
          </p:cNvGraphicFramePr>
          <p:nvPr/>
        </p:nvGraphicFramePr>
        <p:xfrm>
          <a:off x="1908175" y="2133600"/>
          <a:ext cx="5040313" cy="1771650"/>
        </p:xfrm>
        <a:graphic>
          <a:graphicData uri="http://schemas.openxmlformats.org/presentationml/2006/ole">
            <mc:AlternateContent xmlns:mc="http://schemas.openxmlformats.org/markup-compatibility/2006">
              <mc:Choice xmlns:v="urn:schemas-microsoft-com:vml" Requires="v">
                <p:oleObj spid="_x0000_s39091" name="CS ChemDraw Drawing" r:id="rId5" imgW="4082316" imgH="1435237" progId="ChemDraw.Document.6.0">
                  <p:embed/>
                </p:oleObj>
              </mc:Choice>
              <mc:Fallback>
                <p:oleObj name="CS ChemDraw Drawing" r:id="rId5" imgW="4082316" imgH="1435237"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133600"/>
                        <a:ext cx="5040313" cy="17716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5386" name="Object 10">
            <a:extLst>
              <a:ext uri="{FF2B5EF4-FFF2-40B4-BE49-F238E27FC236}">
                <a16:creationId xmlns:a16="http://schemas.microsoft.com/office/drawing/2014/main" id="{A6FAE003-6025-490D-8F60-94FF33AA41D7}"/>
              </a:ext>
            </a:extLst>
          </p:cNvPr>
          <p:cNvGraphicFramePr>
            <a:graphicFrameLocks noChangeAspect="1"/>
          </p:cNvGraphicFramePr>
          <p:nvPr/>
        </p:nvGraphicFramePr>
        <p:xfrm>
          <a:off x="1476375" y="5229225"/>
          <a:ext cx="6192838" cy="1092200"/>
        </p:xfrm>
        <a:graphic>
          <a:graphicData uri="http://schemas.openxmlformats.org/presentationml/2006/ole">
            <mc:AlternateContent xmlns:mc="http://schemas.openxmlformats.org/markup-compatibility/2006">
              <mc:Choice xmlns:v="urn:schemas-microsoft-com:vml" Requires="v">
                <p:oleObj spid="_x0000_s39092" name="CS ChemDraw Drawing" r:id="rId7" imgW="5290841" imgH="933700" progId="ChemDraw.Document.6.0">
                  <p:embed/>
                </p:oleObj>
              </mc:Choice>
              <mc:Fallback>
                <p:oleObj name="CS ChemDraw Drawing" r:id="rId7" imgW="5290841" imgH="933700"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229225"/>
                        <a:ext cx="6192838" cy="1092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5378"/>
                                        </p:tgtEl>
                                        <p:attrNameLst>
                                          <p:attrName>style.visibility</p:attrName>
                                        </p:attrNameLst>
                                      </p:cBhvr>
                                      <p:to>
                                        <p:strVal val="visible"/>
                                      </p:to>
                                    </p:set>
                                    <p:animEffect transition="in" filter="slide(fromBottom)">
                                      <p:cBhvr>
                                        <p:cTn id="7" dur="500"/>
                                        <p:tgtEl>
                                          <p:spTgt spid="4853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85384"/>
                                        </p:tgtEl>
                                        <p:attrNameLst>
                                          <p:attrName>style.visibility</p:attrName>
                                        </p:attrNameLst>
                                      </p:cBhvr>
                                      <p:to>
                                        <p:strVal val="visible"/>
                                      </p:to>
                                    </p:set>
                                    <p:animEffect transition="in" filter="slide(fromBottom)">
                                      <p:cBhvr>
                                        <p:cTn id="12" dur="500"/>
                                        <p:tgtEl>
                                          <p:spTgt spid="485384"/>
                                        </p:tgtEl>
                                      </p:cBhvr>
                                    </p:animEffect>
                                  </p:childTnLst>
                                </p:cTn>
                              </p:par>
                              <p:par>
                                <p:cTn id="13" presetID="12" presetClass="entr" presetSubtype="4" fill="hold" nodeType="withEffect">
                                  <p:stCondLst>
                                    <p:cond delay="0"/>
                                  </p:stCondLst>
                                  <p:childTnLst>
                                    <p:set>
                                      <p:cBhvr>
                                        <p:cTn id="14" dur="1" fill="hold">
                                          <p:stCondLst>
                                            <p:cond delay="0"/>
                                          </p:stCondLst>
                                        </p:cTn>
                                        <p:tgtEl>
                                          <p:spTgt spid="485385"/>
                                        </p:tgtEl>
                                        <p:attrNameLst>
                                          <p:attrName>style.visibility</p:attrName>
                                        </p:attrNameLst>
                                      </p:cBhvr>
                                      <p:to>
                                        <p:strVal val="visible"/>
                                      </p:to>
                                    </p:set>
                                    <p:animEffect transition="in" filter="slide(fromBottom)">
                                      <p:cBhvr>
                                        <p:cTn id="15" dur="500"/>
                                        <p:tgtEl>
                                          <p:spTgt spid="48538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85380"/>
                                        </p:tgtEl>
                                        <p:attrNameLst>
                                          <p:attrName>style.visibility</p:attrName>
                                        </p:attrNameLst>
                                      </p:cBhvr>
                                      <p:to>
                                        <p:strVal val="visible"/>
                                      </p:to>
                                    </p:set>
                                    <p:animEffect transition="in" filter="slide(fromBottom)">
                                      <p:cBhvr>
                                        <p:cTn id="20" dur="500"/>
                                        <p:tgtEl>
                                          <p:spTgt spid="485380"/>
                                        </p:tgtEl>
                                      </p:cBhvr>
                                    </p:animEffect>
                                  </p:childTnLst>
                                </p:cTn>
                              </p:par>
                              <p:par>
                                <p:cTn id="21" presetID="12" presetClass="entr" presetSubtype="4" fill="hold" nodeType="withEffect">
                                  <p:stCondLst>
                                    <p:cond delay="0"/>
                                  </p:stCondLst>
                                  <p:childTnLst>
                                    <p:set>
                                      <p:cBhvr>
                                        <p:cTn id="22" dur="1" fill="hold">
                                          <p:stCondLst>
                                            <p:cond delay="0"/>
                                          </p:stCondLst>
                                        </p:cTn>
                                        <p:tgtEl>
                                          <p:spTgt spid="485381"/>
                                        </p:tgtEl>
                                        <p:attrNameLst>
                                          <p:attrName>style.visibility</p:attrName>
                                        </p:attrNameLst>
                                      </p:cBhvr>
                                      <p:to>
                                        <p:strVal val="visible"/>
                                      </p:to>
                                    </p:set>
                                    <p:animEffect transition="in" filter="slide(fromBottom)">
                                      <p:cBhvr>
                                        <p:cTn id="23" dur="500"/>
                                        <p:tgtEl>
                                          <p:spTgt spid="485381"/>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485382"/>
                                        </p:tgtEl>
                                        <p:attrNameLst>
                                          <p:attrName>style.visibility</p:attrName>
                                        </p:attrNameLst>
                                      </p:cBhvr>
                                      <p:to>
                                        <p:strVal val="visible"/>
                                      </p:to>
                                    </p:set>
                                    <p:animEffect transition="in" filter="slide(fromBottom)">
                                      <p:cBhvr>
                                        <p:cTn id="26" dur="500"/>
                                        <p:tgtEl>
                                          <p:spTgt spid="48538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85383"/>
                                        </p:tgtEl>
                                        <p:attrNameLst>
                                          <p:attrName>style.visibility</p:attrName>
                                        </p:attrNameLst>
                                      </p:cBhvr>
                                      <p:to>
                                        <p:strVal val="visible"/>
                                      </p:to>
                                    </p:set>
                                    <p:animEffect transition="in" filter="slide(fromBottom)">
                                      <p:cBhvr>
                                        <p:cTn id="31" dur="500"/>
                                        <p:tgtEl>
                                          <p:spTgt spid="485383"/>
                                        </p:tgtEl>
                                      </p:cBhvr>
                                    </p:animEffect>
                                  </p:childTnLst>
                                </p:cTn>
                              </p:par>
                              <p:par>
                                <p:cTn id="32" presetID="12" presetClass="entr" presetSubtype="4" fill="hold" nodeType="withEffect">
                                  <p:stCondLst>
                                    <p:cond delay="0"/>
                                  </p:stCondLst>
                                  <p:childTnLst>
                                    <p:set>
                                      <p:cBhvr>
                                        <p:cTn id="33" dur="1" fill="hold">
                                          <p:stCondLst>
                                            <p:cond delay="0"/>
                                          </p:stCondLst>
                                        </p:cTn>
                                        <p:tgtEl>
                                          <p:spTgt spid="485386"/>
                                        </p:tgtEl>
                                        <p:attrNameLst>
                                          <p:attrName>style.visibility</p:attrName>
                                        </p:attrNameLst>
                                      </p:cBhvr>
                                      <p:to>
                                        <p:strVal val="visible"/>
                                      </p:to>
                                    </p:set>
                                    <p:animEffect transition="in" filter="slide(fromBottom)">
                                      <p:cBhvr>
                                        <p:cTn id="34" dur="500"/>
                                        <p:tgtEl>
                                          <p:spTgt spid="485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8" grpId="0"/>
      <p:bldP spid="485380" grpId="0"/>
      <p:bldP spid="485382" grpId="0"/>
      <p:bldP spid="485383" grpId="0"/>
      <p:bldP spid="48538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8EFED2-9AD4-4517-81D6-9B124C1DFB8F}"/>
              </a:ext>
            </a:extLst>
          </p:cNvPr>
          <p:cNvSpPr>
            <a:spLocks noGrp="1"/>
          </p:cNvSpPr>
          <p:nvPr>
            <p:ph type="dt" sz="quarter" idx="10"/>
          </p:nvPr>
        </p:nvSpPr>
        <p:spPr/>
        <p:txBody>
          <a:bodyPr/>
          <a:lstStyle/>
          <a:p>
            <a:pPr>
              <a:defRPr/>
            </a:pPr>
            <a:fld id="{54FFC18A-6545-4219-B543-DB508BF32479}" type="datetime11">
              <a:rPr lang="zh-CN" altLang="en-US" smtClean="0"/>
              <a:t>12:44:17</a:t>
            </a:fld>
            <a:endParaRPr lang="en-US" altLang="zh-CN"/>
          </a:p>
        </p:txBody>
      </p:sp>
      <p:sp>
        <p:nvSpPr>
          <p:cNvPr id="10" name="灯片编号占位符 3">
            <a:extLst>
              <a:ext uri="{FF2B5EF4-FFF2-40B4-BE49-F238E27FC236}">
                <a16:creationId xmlns:a16="http://schemas.microsoft.com/office/drawing/2014/main" id="{A7A04F7E-1F74-48C4-8B73-D6F11058502A}"/>
              </a:ext>
            </a:extLst>
          </p:cNvPr>
          <p:cNvSpPr>
            <a:spLocks noGrp="1"/>
          </p:cNvSpPr>
          <p:nvPr>
            <p:ph type="sldNum" sz="quarter" idx="12"/>
          </p:nvPr>
        </p:nvSpPr>
        <p:spPr/>
        <p:txBody>
          <a:bodyPr/>
          <a:lstStyle/>
          <a:p>
            <a:pPr>
              <a:defRPr/>
            </a:pPr>
            <a:fld id="{26E3FD33-12F1-424B-83E6-1CD63093490C}" type="slidenum">
              <a:rPr lang="en-US" altLang="zh-CN"/>
              <a:pPr>
                <a:defRPr/>
              </a:pPr>
              <a:t>49</a:t>
            </a:fld>
            <a:endParaRPr lang="en-US" altLang="zh-CN"/>
          </a:p>
        </p:txBody>
      </p:sp>
      <p:sp>
        <p:nvSpPr>
          <p:cNvPr id="486402" name="Text Box 2">
            <a:extLst>
              <a:ext uri="{FF2B5EF4-FFF2-40B4-BE49-F238E27FC236}">
                <a16:creationId xmlns:a16="http://schemas.microsoft.com/office/drawing/2014/main" id="{1AD69727-FE46-4C2C-8111-4F3270AE527C}"/>
              </a:ext>
            </a:extLst>
          </p:cNvPr>
          <p:cNvSpPr txBox="1">
            <a:spLocks noChangeArrowheads="1"/>
          </p:cNvSpPr>
          <p:nvPr/>
        </p:nvSpPr>
        <p:spPr bwMode="auto">
          <a:xfrm>
            <a:off x="468313" y="692150"/>
            <a:ext cx="80010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1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楷体" panose="02010609060101010101" pitchFamily="49" charset="-122"/>
                <a:cs typeface="Arial" panose="020B0604020202020204" pitchFamily="34" charset="0"/>
              </a:rPr>
              <a:t>显然，随着酰胺的氨基上的氢原子被取代，分子间的</a:t>
            </a:r>
          </a:p>
          <a:p>
            <a:pPr eaLnBrk="1" hangingPunct="1">
              <a:lnSpc>
                <a:spcPct val="100000"/>
              </a:lnSpc>
              <a:spcBef>
                <a:spcPct val="1000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氢键缔合作用将逐渐削弱，以致不能发生氢键缔合，其沸</a:t>
            </a:r>
          </a:p>
          <a:p>
            <a:pPr eaLnBrk="1" hangingPunct="1">
              <a:lnSpc>
                <a:spcPct val="100000"/>
              </a:lnSpc>
              <a:spcBef>
                <a:spcPct val="1000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点必然↓。</a:t>
            </a:r>
          </a:p>
        </p:txBody>
      </p:sp>
      <p:sp>
        <p:nvSpPr>
          <p:cNvPr id="486403" name="Text Box 3">
            <a:extLst>
              <a:ext uri="{FF2B5EF4-FFF2-40B4-BE49-F238E27FC236}">
                <a16:creationId xmlns:a16="http://schemas.microsoft.com/office/drawing/2014/main" id="{1E254962-27F7-4E1D-A981-EDE276AA82C5}"/>
              </a:ext>
            </a:extLst>
          </p:cNvPr>
          <p:cNvSpPr txBox="1">
            <a:spLocks noChangeArrowheads="1"/>
          </p:cNvSpPr>
          <p:nvPr/>
        </p:nvSpPr>
        <p:spPr bwMode="auto">
          <a:xfrm>
            <a:off x="684213" y="21336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酰胺 ＞ </a:t>
            </a:r>
            <a:r>
              <a:rPr lang="en-US" altLang="zh-CN" sz="2400">
                <a:latin typeface="Arial" panose="020B0604020202020204" pitchFamily="34" charset="0"/>
                <a:ea typeface="楷体" panose="02010609060101010101" pitchFamily="49" charset="-122"/>
                <a:cs typeface="Arial" panose="020B0604020202020204" pitchFamily="34" charset="0"/>
              </a:rPr>
              <a:t>N - </a:t>
            </a:r>
            <a:r>
              <a:rPr lang="zh-CN" altLang="en-US" sz="2400">
                <a:latin typeface="Arial" panose="020B0604020202020204" pitchFamily="34" charset="0"/>
                <a:ea typeface="楷体" panose="02010609060101010101" pitchFamily="49" charset="-122"/>
                <a:cs typeface="Arial" panose="020B0604020202020204" pitchFamily="34" charset="0"/>
              </a:rPr>
              <a:t>一取代酰胺 ＞ </a:t>
            </a:r>
            <a:r>
              <a:rPr lang="en-US" altLang="zh-CN" sz="2400">
                <a:latin typeface="Arial" panose="020B0604020202020204" pitchFamily="34" charset="0"/>
                <a:ea typeface="楷体" panose="02010609060101010101" pitchFamily="49" charset="-122"/>
                <a:cs typeface="Arial" panose="020B0604020202020204" pitchFamily="34" charset="0"/>
              </a:rPr>
              <a:t>N - </a:t>
            </a:r>
            <a:r>
              <a:rPr lang="zh-CN" altLang="en-US" sz="2400">
                <a:latin typeface="Arial" panose="020B0604020202020204" pitchFamily="34" charset="0"/>
                <a:ea typeface="楷体" panose="02010609060101010101" pitchFamily="49" charset="-122"/>
                <a:cs typeface="Arial" panose="020B0604020202020204" pitchFamily="34" charset="0"/>
              </a:rPr>
              <a:t>二取代酰胺</a:t>
            </a:r>
          </a:p>
        </p:txBody>
      </p:sp>
      <p:sp>
        <p:nvSpPr>
          <p:cNvPr id="486404" name="Text Box 4">
            <a:extLst>
              <a:ext uri="{FF2B5EF4-FFF2-40B4-BE49-F238E27FC236}">
                <a16:creationId xmlns:a16="http://schemas.microsoft.com/office/drawing/2014/main" id="{76263682-466B-40F6-96C0-CEEF78F14A6B}"/>
              </a:ext>
            </a:extLst>
          </p:cNvPr>
          <p:cNvSpPr txBox="1">
            <a:spLocks noChangeArrowheads="1"/>
          </p:cNvSpPr>
          <p:nvPr/>
        </p:nvSpPr>
        <p:spPr bwMode="auto">
          <a:xfrm>
            <a:off x="250825" y="40767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宋体" panose="02010600030101010101" pitchFamily="2" charset="-122"/>
                <a:ea typeface="宋体" panose="02010600030101010101" pitchFamily="2" charset="-122"/>
              </a:rPr>
              <a:t>    </a:t>
            </a:r>
            <a:r>
              <a:rPr lang="en-US" altLang="zh-CN" sz="2400">
                <a:solidFill>
                  <a:srgbClr val="CC6600"/>
                </a:solidFill>
                <a:latin typeface="Arial" panose="020B0604020202020204" pitchFamily="34" charset="0"/>
                <a:ea typeface="楷体" panose="02010609060101010101" pitchFamily="49" charset="-122"/>
                <a:cs typeface="Arial" panose="020B0604020202020204" pitchFamily="34" charset="0"/>
              </a:rPr>
              <a:t>2. </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溶解度</a:t>
            </a:r>
          </a:p>
        </p:txBody>
      </p:sp>
      <p:sp>
        <p:nvSpPr>
          <p:cNvPr id="486405" name="Text Box 5">
            <a:extLst>
              <a:ext uri="{FF2B5EF4-FFF2-40B4-BE49-F238E27FC236}">
                <a16:creationId xmlns:a16="http://schemas.microsoft.com/office/drawing/2014/main" id="{69FB720B-051F-45AA-B551-1FC885B5E4C4}"/>
              </a:ext>
            </a:extLst>
          </p:cNvPr>
          <p:cNvSpPr txBox="1">
            <a:spLocks noChangeArrowheads="1"/>
          </p:cNvSpPr>
          <p:nvPr/>
        </p:nvSpPr>
        <p:spPr bwMode="auto">
          <a:xfrm>
            <a:off x="395288" y="4797425"/>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楷体" panose="02010609060101010101" pitchFamily="49" charset="-122"/>
                <a:cs typeface="Arial" panose="020B0604020202020204" pitchFamily="34" charset="0"/>
              </a:rPr>
              <a:t>酰卤、酸酐和酯不溶于水，但低级酰卤、酸酐</a:t>
            </a:r>
            <a:r>
              <a:rPr lang="zh-CN" altLang="en-US" sz="2400">
                <a:latin typeface="Times New Roman" panose="02020603050405020304" pitchFamily="18" charset="0"/>
                <a:ea typeface="楷体" panose="02010609060101010101" pitchFamily="49" charset="-122"/>
                <a:cs typeface="Arial" panose="020B0604020202020204" pitchFamily="34" charset="0"/>
              </a:rPr>
              <a:t>遇水则分解。</a:t>
            </a:r>
            <a:endParaRPr lang="zh-CN" altLang="en-US" sz="2400">
              <a:latin typeface="宋体" panose="02010600030101010101" pitchFamily="2" charset="-122"/>
              <a:ea typeface="楷体" panose="02010609060101010101" pitchFamily="49" charset="-122"/>
              <a:cs typeface="Arial" panose="020B0604020202020204" pitchFamily="34" charset="0"/>
            </a:endParaRPr>
          </a:p>
        </p:txBody>
      </p:sp>
      <p:sp>
        <p:nvSpPr>
          <p:cNvPr id="486406" name="Text Box 6">
            <a:extLst>
              <a:ext uri="{FF2B5EF4-FFF2-40B4-BE49-F238E27FC236}">
                <a16:creationId xmlns:a16="http://schemas.microsoft.com/office/drawing/2014/main" id="{C16DF924-04C6-4BE2-936C-C379DB0000BE}"/>
              </a:ext>
            </a:extLst>
          </p:cNvPr>
          <p:cNvSpPr txBox="1">
            <a:spLocks noChangeArrowheads="1"/>
          </p:cNvSpPr>
          <p:nvPr/>
        </p:nvSpPr>
        <p:spPr bwMode="auto">
          <a:xfrm>
            <a:off x="395288" y="5516563"/>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低级酰胺溶于水，随着</a:t>
            </a:r>
            <a:r>
              <a:rPr lang="en-US" altLang="zh-CN" sz="2400">
                <a:latin typeface="Arial" panose="020B0604020202020204" pitchFamily="34" charset="0"/>
                <a:ea typeface="楷体" panose="02010609060101010101" pitchFamily="49" charset="-122"/>
                <a:cs typeface="Arial" panose="020B0604020202020204" pitchFamily="34" charset="0"/>
              </a:rPr>
              <a:t>M↑</a:t>
            </a:r>
            <a:r>
              <a:rPr lang="zh-CN" altLang="en-US" sz="2400">
                <a:latin typeface="Arial" panose="020B0604020202020204" pitchFamily="34" charset="0"/>
                <a:ea typeface="楷体" panose="02010609060101010101" pitchFamily="49" charset="-122"/>
                <a:cs typeface="Arial" panose="020B0604020202020204" pitchFamily="34" charset="0"/>
              </a:rPr>
              <a:t>，溶解度↓。</a:t>
            </a:r>
          </a:p>
        </p:txBody>
      </p:sp>
      <p:graphicFrame>
        <p:nvGraphicFramePr>
          <p:cNvPr id="486407" name="Object 7">
            <a:extLst>
              <a:ext uri="{FF2B5EF4-FFF2-40B4-BE49-F238E27FC236}">
                <a16:creationId xmlns:a16="http://schemas.microsoft.com/office/drawing/2014/main" id="{DBED19A0-7F05-4E5B-AFD7-3AA864690E77}"/>
              </a:ext>
            </a:extLst>
          </p:cNvPr>
          <p:cNvGraphicFramePr>
            <a:graphicFrameLocks noChangeAspect="1"/>
          </p:cNvGraphicFramePr>
          <p:nvPr/>
        </p:nvGraphicFramePr>
        <p:xfrm>
          <a:off x="2051050" y="3068638"/>
          <a:ext cx="5400675" cy="541337"/>
        </p:xfrm>
        <a:graphic>
          <a:graphicData uri="http://schemas.openxmlformats.org/presentationml/2006/ole">
            <mc:AlternateContent xmlns:mc="http://schemas.openxmlformats.org/markup-compatibility/2006">
              <mc:Choice xmlns:v="urn:schemas-microsoft-com:vml" Requires="v">
                <p:oleObj spid="_x0000_s40001" name="CS ChemDraw Drawing" r:id="rId3" imgW="3948155" imgH="395993" progId="ChemDraw.Document.6.0">
                  <p:embed/>
                </p:oleObj>
              </mc:Choice>
              <mc:Fallback>
                <p:oleObj name="CS ChemDraw Drawing" r:id="rId3" imgW="3948155" imgH="395993"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068638"/>
                        <a:ext cx="5400675" cy="5413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6402"/>
                                        </p:tgtEl>
                                        <p:attrNameLst>
                                          <p:attrName>style.visibility</p:attrName>
                                        </p:attrNameLst>
                                      </p:cBhvr>
                                      <p:to>
                                        <p:strVal val="visible"/>
                                      </p:to>
                                    </p:set>
                                    <p:animEffect transition="in" filter="slide(fromBottom)">
                                      <p:cBhvr>
                                        <p:cTn id="7" dur="500"/>
                                        <p:tgtEl>
                                          <p:spTgt spid="486402"/>
                                        </p:tgtEl>
                                      </p:cBhvr>
                                    </p:animEffect>
                                  </p:childTnLst>
                                </p:cTn>
                              </p:par>
                              <p:par>
                                <p:cTn id="8" presetID="12" presetClass="entr" presetSubtype="4" fill="hold" nodeType="withEffect">
                                  <p:stCondLst>
                                    <p:cond delay="0"/>
                                  </p:stCondLst>
                                  <p:childTnLst>
                                    <p:set>
                                      <p:cBhvr>
                                        <p:cTn id="9" dur="1" fill="hold">
                                          <p:stCondLst>
                                            <p:cond delay="0"/>
                                          </p:stCondLst>
                                        </p:cTn>
                                        <p:tgtEl>
                                          <p:spTgt spid="486403">
                                            <p:txEl>
                                              <p:pRg st="0" end="0"/>
                                            </p:txEl>
                                          </p:spTgt>
                                        </p:tgtEl>
                                        <p:attrNameLst>
                                          <p:attrName>style.visibility</p:attrName>
                                        </p:attrNameLst>
                                      </p:cBhvr>
                                      <p:to>
                                        <p:strVal val="visible"/>
                                      </p:to>
                                    </p:set>
                                    <p:animEffect transition="in" filter="slide(fromBottom)">
                                      <p:cBhvr>
                                        <p:cTn id="10" dur="500"/>
                                        <p:tgtEl>
                                          <p:spTgt spid="486403">
                                            <p:txEl>
                                              <p:pRg st="0" end="0"/>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86407"/>
                                        </p:tgtEl>
                                        <p:attrNameLst>
                                          <p:attrName>style.visibility</p:attrName>
                                        </p:attrNameLst>
                                      </p:cBhvr>
                                      <p:to>
                                        <p:strVal val="visible"/>
                                      </p:to>
                                    </p:set>
                                    <p:animEffect transition="in" filter="slide(fromBottom)">
                                      <p:cBhvr>
                                        <p:cTn id="13" dur="500"/>
                                        <p:tgtEl>
                                          <p:spTgt spid="48640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86404"/>
                                        </p:tgtEl>
                                        <p:attrNameLst>
                                          <p:attrName>style.visibility</p:attrName>
                                        </p:attrNameLst>
                                      </p:cBhvr>
                                      <p:to>
                                        <p:strVal val="visible"/>
                                      </p:to>
                                    </p:set>
                                    <p:animEffect transition="in" filter="slide(fromBottom)">
                                      <p:cBhvr>
                                        <p:cTn id="18" dur="500"/>
                                        <p:tgtEl>
                                          <p:spTgt spid="48640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86405"/>
                                        </p:tgtEl>
                                        <p:attrNameLst>
                                          <p:attrName>style.visibility</p:attrName>
                                        </p:attrNameLst>
                                      </p:cBhvr>
                                      <p:to>
                                        <p:strVal val="visible"/>
                                      </p:to>
                                    </p:set>
                                    <p:animEffect transition="in" filter="slide(fromBottom)">
                                      <p:cBhvr>
                                        <p:cTn id="21" dur="500"/>
                                        <p:tgtEl>
                                          <p:spTgt spid="486405"/>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86406"/>
                                        </p:tgtEl>
                                        <p:attrNameLst>
                                          <p:attrName>style.visibility</p:attrName>
                                        </p:attrNameLst>
                                      </p:cBhvr>
                                      <p:to>
                                        <p:strVal val="visible"/>
                                      </p:to>
                                    </p:set>
                                    <p:animEffect transition="in" filter="slide(fromBottom)">
                                      <p:cBhvr>
                                        <p:cTn id="24" dur="500"/>
                                        <p:tgtEl>
                                          <p:spTgt spid="486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2" grpId="0"/>
      <p:bldP spid="486404" grpId="0"/>
      <p:bldP spid="486405" grpId="0"/>
      <p:bldP spid="4864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6801" name="Object 97">
            <a:extLst>
              <a:ext uri="{FF2B5EF4-FFF2-40B4-BE49-F238E27FC236}">
                <a16:creationId xmlns:a16="http://schemas.microsoft.com/office/drawing/2014/main" id="{8CE1F2DF-74F0-4732-BA0B-D6FE8C3C3EAC}"/>
              </a:ext>
            </a:extLst>
          </p:cNvPr>
          <p:cNvGraphicFramePr>
            <a:graphicFrameLocks noGrp="1" noChangeAspect="1"/>
          </p:cNvGraphicFramePr>
          <p:nvPr>
            <p:ph/>
          </p:nvPr>
        </p:nvGraphicFramePr>
        <p:xfrm>
          <a:off x="1117600" y="2060575"/>
          <a:ext cx="6550025" cy="1225550"/>
        </p:xfrm>
        <a:graphic>
          <a:graphicData uri="http://schemas.openxmlformats.org/presentationml/2006/ole">
            <mc:AlternateContent xmlns:mc="http://schemas.openxmlformats.org/markup-compatibility/2006">
              <mc:Choice xmlns:v="urn:schemas-microsoft-com:vml" Requires="v">
                <p:oleObj spid="_x0000_s10304" name="CS ChemDraw Drawing" r:id="rId4" imgW="5116999" imgH="956645" progId="ChemDraw.Document.6.0">
                  <p:embed/>
                </p:oleObj>
              </mc:Choice>
              <mc:Fallback>
                <p:oleObj name="CS ChemDraw Drawing" r:id="rId4" imgW="5116999" imgH="956645" progId="ChemDraw.Document.6.0">
                  <p:embed/>
                  <p:pic>
                    <p:nvPicPr>
                      <p:cNvPr id="0" name="Object 9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2060575"/>
                        <a:ext cx="6550025" cy="12255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1CAD397-E600-48EA-909B-E73C1BE70AB1}"/>
              </a:ext>
            </a:extLst>
          </p:cNvPr>
          <p:cNvSpPr>
            <a:spLocks noGrp="1"/>
          </p:cNvSpPr>
          <p:nvPr>
            <p:ph type="dt" sz="quarter" idx="10"/>
          </p:nvPr>
        </p:nvSpPr>
        <p:spPr/>
        <p:txBody>
          <a:bodyPr/>
          <a:lstStyle/>
          <a:p>
            <a:pPr>
              <a:defRPr/>
            </a:pPr>
            <a:fld id="{55602C03-2E03-4502-A6B5-A9398F2E184F}" type="datetime11">
              <a:rPr lang="zh-CN" altLang="en-US" smtClean="0"/>
              <a:t>12:44:17</a:t>
            </a:fld>
            <a:endParaRPr lang="en-US" altLang="zh-CN"/>
          </a:p>
        </p:txBody>
      </p:sp>
      <p:sp>
        <p:nvSpPr>
          <p:cNvPr id="9" name="灯片编号占位符 4">
            <a:extLst>
              <a:ext uri="{FF2B5EF4-FFF2-40B4-BE49-F238E27FC236}">
                <a16:creationId xmlns:a16="http://schemas.microsoft.com/office/drawing/2014/main" id="{11B67E7A-BE0A-44F6-9D92-83B7D65D6049}"/>
              </a:ext>
            </a:extLst>
          </p:cNvPr>
          <p:cNvSpPr>
            <a:spLocks noGrp="1"/>
          </p:cNvSpPr>
          <p:nvPr>
            <p:ph type="sldNum" sz="quarter" idx="12"/>
          </p:nvPr>
        </p:nvSpPr>
        <p:spPr/>
        <p:txBody>
          <a:bodyPr/>
          <a:lstStyle/>
          <a:p>
            <a:pPr>
              <a:defRPr/>
            </a:pPr>
            <a:fld id="{0ADD4F46-2760-422C-9D93-42FF6937EB37}" type="slidenum">
              <a:rPr lang="en-US" altLang="zh-CN"/>
              <a:pPr>
                <a:defRPr/>
              </a:pPr>
              <a:t>5</a:t>
            </a:fld>
            <a:endParaRPr lang="en-US" altLang="zh-CN"/>
          </a:p>
        </p:txBody>
      </p:sp>
      <p:sp>
        <p:nvSpPr>
          <p:cNvPr id="456707" name="Text Box 3">
            <a:extLst>
              <a:ext uri="{FF2B5EF4-FFF2-40B4-BE49-F238E27FC236}">
                <a16:creationId xmlns:a16="http://schemas.microsoft.com/office/drawing/2014/main" id="{61B046D1-A5E0-405E-AC6B-217D3914D58C}"/>
              </a:ext>
            </a:extLst>
          </p:cNvPr>
          <p:cNvSpPr txBox="1">
            <a:spLocks noChangeArrowheads="1"/>
          </p:cNvSpPr>
          <p:nvPr/>
        </p:nvSpPr>
        <p:spPr bwMode="auto">
          <a:xfrm>
            <a:off x="468313" y="657225"/>
            <a:ext cx="82629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由于形成了一个富电子的大</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体系，羧基中电子密度趋于平均化，导致氢原子的电离活性增加。因此其性质显著区别于醛</a:t>
            </a: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酮</a:t>
            </a: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和醇。</a:t>
            </a:r>
          </a:p>
        </p:txBody>
      </p:sp>
      <p:sp>
        <p:nvSpPr>
          <p:cNvPr id="456803" name="Text Box 99">
            <a:extLst>
              <a:ext uri="{FF2B5EF4-FFF2-40B4-BE49-F238E27FC236}">
                <a16:creationId xmlns:a16="http://schemas.microsoft.com/office/drawing/2014/main" id="{0FD5380C-C98A-44A1-8EF6-E806889E225F}"/>
              </a:ext>
            </a:extLst>
          </p:cNvPr>
          <p:cNvSpPr txBox="1">
            <a:spLocks noChangeArrowheads="1"/>
          </p:cNvSpPr>
          <p:nvPr/>
        </p:nvSpPr>
        <p:spPr bwMode="auto">
          <a:xfrm>
            <a:off x="611188" y="3429000"/>
            <a:ext cx="172878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a:t>
            </a:r>
            <a:r>
              <a:rPr lang="zh-CN" altLang="en-US" sz="2400">
                <a:latin typeface="Arial" panose="020B0604020202020204" pitchFamily="34" charset="0"/>
                <a:ea typeface="楷体" panose="02010609060101010101" pitchFamily="49" charset="-122"/>
                <a:cs typeface="Arial" panose="020B0604020202020204" pitchFamily="34" charset="0"/>
              </a:rPr>
              <a:t>、分类</a:t>
            </a:r>
          </a:p>
        </p:txBody>
      </p:sp>
      <p:sp>
        <p:nvSpPr>
          <p:cNvPr id="456804" name="Text Box 100">
            <a:extLst>
              <a:ext uri="{FF2B5EF4-FFF2-40B4-BE49-F238E27FC236}">
                <a16:creationId xmlns:a16="http://schemas.microsoft.com/office/drawing/2014/main" id="{EF8C3190-F017-4185-9D73-3A1037F4BCA5}"/>
              </a:ext>
            </a:extLst>
          </p:cNvPr>
          <p:cNvSpPr txBox="1">
            <a:spLocks noChangeArrowheads="1"/>
          </p:cNvSpPr>
          <p:nvPr/>
        </p:nvSpPr>
        <p:spPr bwMode="auto">
          <a:xfrm>
            <a:off x="684213" y="4076700"/>
            <a:ext cx="7696200" cy="15160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6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1</a:t>
            </a:r>
            <a:r>
              <a:rPr lang="en-US" altLang="zh-CN" sz="2400" baseline="30000">
                <a:solidFill>
                  <a:srgbClr val="000000"/>
                </a:solidFill>
                <a:latin typeface="Arial" panose="020B0604020202020204" pitchFamily="34" charset="0"/>
                <a:ea typeface="楷体" panose="02010609060101010101" pitchFamily="49" charset="-122"/>
                <a:cs typeface="Arial" panose="020B0604020202020204" pitchFamily="34" charset="0"/>
              </a:rPr>
              <a:t>o</a:t>
            </a: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按烃基的种类可分为：</a:t>
            </a:r>
          </a:p>
          <a:p>
            <a:pPr algn="just" eaLnBrk="1" hangingPunct="1">
              <a:lnSpc>
                <a:spcPct val="6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a.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脂肪族羧酸：饱和羧酸、不饱和羧酸</a:t>
            </a:r>
          </a:p>
          <a:p>
            <a:pPr algn="just" eaLnBrk="1" hangingPunct="1">
              <a:lnSpc>
                <a:spcPct val="6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b.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脂环族羧酸</a:t>
            </a:r>
          </a:p>
          <a:p>
            <a:pPr eaLnBrk="1" hangingPunct="1">
              <a:lnSpc>
                <a:spcPct val="6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c.</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芳香酸</a:t>
            </a:r>
            <a:r>
              <a:rPr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rPr>
              <a:t> </a:t>
            </a:r>
          </a:p>
        </p:txBody>
      </p:sp>
      <p:sp>
        <p:nvSpPr>
          <p:cNvPr id="456805" name="Text Box 101">
            <a:extLst>
              <a:ext uri="{FF2B5EF4-FFF2-40B4-BE49-F238E27FC236}">
                <a16:creationId xmlns:a16="http://schemas.microsoft.com/office/drawing/2014/main" id="{3DAD7F28-59E4-4429-9077-99390A70D6B1}"/>
              </a:ext>
            </a:extLst>
          </p:cNvPr>
          <p:cNvSpPr txBox="1">
            <a:spLocks noChangeArrowheads="1"/>
          </p:cNvSpPr>
          <p:nvPr/>
        </p:nvSpPr>
        <p:spPr bwMode="auto">
          <a:xfrm>
            <a:off x="735013" y="5734050"/>
            <a:ext cx="82296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2</a:t>
            </a:r>
            <a:r>
              <a:rPr lang="en-US" altLang="zh-CN" sz="2400" baseline="30000">
                <a:solidFill>
                  <a:srgbClr val="000000"/>
                </a:solidFill>
                <a:latin typeface="Arial" panose="020B0604020202020204" pitchFamily="34" charset="0"/>
                <a:ea typeface="楷体" panose="02010609060101010101" pitchFamily="49" charset="-122"/>
                <a:cs typeface="Arial" panose="020B0604020202020204" pitchFamily="34" charset="0"/>
              </a:rPr>
              <a:t>o</a:t>
            </a: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按羧基数目可分为：一元羧酸、二元羧酸、多元羧酸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56707"/>
                                        </p:tgtEl>
                                        <p:attrNameLst>
                                          <p:attrName>style.visibility</p:attrName>
                                        </p:attrNameLst>
                                      </p:cBhvr>
                                      <p:to>
                                        <p:strVal val="visible"/>
                                      </p:to>
                                    </p:set>
                                    <p:animEffect transition="in" filter="slide(fromBottom)">
                                      <p:cBhvr>
                                        <p:cTn id="7" dur="500"/>
                                        <p:tgtEl>
                                          <p:spTgt spid="456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56801"/>
                                        </p:tgtEl>
                                        <p:attrNameLst>
                                          <p:attrName>style.visibility</p:attrName>
                                        </p:attrNameLst>
                                      </p:cBhvr>
                                      <p:to>
                                        <p:strVal val="visible"/>
                                      </p:to>
                                    </p:set>
                                    <p:animEffect transition="in" filter="slide(fromBottom)">
                                      <p:cBhvr>
                                        <p:cTn id="12" dur="500"/>
                                        <p:tgtEl>
                                          <p:spTgt spid="4568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56803"/>
                                        </p:tgtEl>
                                        <p:attrNameLst>
                                          <p:attrName>style.visibility</p:attrName>
                                        </p:attrNameLst>
                                      </p:cBhvr>
                                      <p:to>
                                        <p:strVal val="visible"/>
                                      </p:to>
                                    </p:set>
                                    <p:animEffect transition="in" filter="slide(fromBottom)">
                                      <p:cBhvr>
                                        <p:cTn id="17" dur="500"/>
                                        <p:tgtEl>
                                          <p:spTgt spid="4568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56804">
                                            <p:txEl>
                                              <p:pRg st="0" end="0"/>
                                            </p:txEl>
                                          </p:spTgt>
                                        </p:tgtEl>
                                        <p:attrNameLst>
                                          <p:attrName>style.visibility</p:attrName>
                                        </p:attrNameLst>
                                      </p:cBhvr>
                                      <p:to>
                                        <p:strVal val="visible"/>
                                      </p:to>
                                    </p:set>
                                    <p:animEffect transition="in" filter="slide(fromBottom)">
                                      <p:cBhvr>
                                        <p:cTn id="22" dur="500"/>
                                        <p:tgtEl>
                                          <p:spTgt spid="456804">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456804">
                                            <p:txEl>
                                              <p:pRg st="1" end="1"/>
                                            </p:txEl>
                                          </p:spTgt>
                                        </p:tgtEl>
                                        <p:attrNameLst>
                                          <p:attrName>style.visibility</p:attrName>
                                        </p:attrNameLst>
                                      </p:cBhvr>
                                      <p:to>
                                        <p:strVal val="visible"/>
                                      </p:to>
                                    </p:set>
                                    <p:animEffect transition="in" filter="slide(fromBottom)">
                                      <p:cBhvr>
                                        <p:cTn id="25" dur="500"/>
                                        <p:tgtEl>
                                          <p:spTgt spid="456804">
                                            <p:txEl>
                                              <p:pRg st="1" end="1"/>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456804">
                                            <p:txEl>
                                              <p:pRg st="2" end="2"/>
                                            </p:txEl>
                                          </p:spTgt>
                                        </p:tgtEl>
                                        <p:attrNameLst>
                                          <p:attrName>style.visibility</p:attrName>
                                        </p:attrNameLst>
                                      </p:cBhvr>
                                      <p:to>
                                        <p:strVal val="visible"/>
                                      </p:to>
                                    </p:set>
                                    <p:animEffect transition="in" filter="slide(fromBottom)">
                                      <p:cBhvr>
                                        <p:cTn id="28" dur="500"/>
                                        <p:tgtEl>
                                          <p:spTgt spid="456804">
                                            <p:txEl>
                                              <p:pRg st="2" end="2"/>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456804">
                                            <p:txEl>
                                              <p:pRg st="3" end="3"/>
                                            </p:txEl>
                                          </p:spTgt>
                                        </p:tgtEl>
                                        <p:attrNameLst>
                                          <p:attrName>style.visibility</p:attrName>
                                        </p:attrNameLst>
                                      </p:cBhvr>
                                      <p:to>
                                        <p:strVal val="visible"/>
                                      </p:to>
                                    </p:set>
                                    <p:animEffect transition="in" filter="slide(fromBottom)">
                                      <p:cBhvr>
                                        <p:cTn id="31" dur="500"/>
                                        <p:tgtEl>
                                          <p:spTgt spid="456804">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56805"/>
                                        </p:tgtEl>
                                        <p:attrNameLst>
                                          <p:attrName>style.visibility</p:attrName>
                                        </p:attrNameLst>
                                      </p:cBhvr>
                                      <p:to>
                                        <p:strVal val="visible"/>
                                      </p:to>
                                    </p:set>
                                    <p:animEffect transition="in" filter="slide(fromBottom)">
                                      <p:cBhvr>
                                        <p:cTn id="36" dur="500"/>
                                        <p:tgtEl>
                                          <p:spTgt spid="45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7" grpId="0"/>
      <p:bldP spid="456803" grpId="0"/>
      <p:bldP spid="45680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Line 1032">
            <a:extLst>
              <a:ext uri="{FF2B5EF4-FFF2-40B4-BE49-F238E27FC236}">
                <a16:creationId xmlns:a16="http://schemas.microsoft.com/office/drawing/2014/main" id="{D17DBAD6-B303-4526-B321-94EBDC81177E}"/>
              </a:ext>
            </a:extLst>
          </p:cNvPr>
          <p:cNvSpPr>
            <a:spLocks noChangeShapeType="1"/>
          </p:cNvSpPr>
          <p:nvPr/>
        </p:nvSpPr>
        <p:spPr bwMode="auto">
          <a:xfrm>
            <a:off x="381000" y="3793505"/>
            <a:ext cx="78486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5" name="Line 1033">
            <a:extLst>
              <a:ext uri="{FF2B5EF4-FFF2-40B4-BE49-F238E27FC236}">
                <a16:creationId xmlns:a16="http://schemas.microsoft.com/office/drawing/2014/main" id="{99977F6B-D944-4308-9EDD-F7E1C273A1F4}"/>
              </a:ext>
            </a:extLst>
          </p:cNvPr>
          <p:cNvSpPr>
            <a:spLocks noChangeShapeType="1"/>
          </p:cNvSpPr>
          <p:nvPr/>
        </p:nvSpPr>
        <p:spPr bwMode="auto">
          <a:xfrm>
            <a:off x="381000" y="4784105"/>
            <a:ext cx="78486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6" name="Line 1034">
            <a:extLst>
              <a:ext uri="{FF2B5EF4-FFF2-40B4-BE49-F238E27FC236}">
                <a16:creationId xmlns:a16="http://schemas.microsoft.com/office/drawing/2014/main" id="{410A593A-137B-44FB-BA1E-1214A61F656F}"/>
              </a:ext>
            </a:extLst>
          </p:cNvPr>
          <p:cNvSpPr>
            <a:spLocks noChangeShapeType="1"/>
          </p:cNvSpPr>
          <p:nvPr/>
        </p:nvSpPr>
        <p:spPr bwMode="auto">
          <a:xfrm>
            <a:off x="381000" y="5774705"/>
            <a:ext cx="78486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07" name="Rectangle 1035">
            <a:extLst>
              <a:ext uri="{FF2B5EF4-FFF2-40B4-BE49-F238E27FC236}">
                <a16:creationId xmlns:a16="http://schemas.microsoft.com/office/drawing/2014/main" id="{9F5ACDD1-5109-403D-A01A-A3E41292CB0B}"/>
              </a:ext>
            </a:extLst>
          </p:cNvPr>
          <p:cNvSpPr>
            <a:spLocks noChangeArrowheads="1"/>
          </p:cNvSpPr>
          <p:nvPr/>
        </p:nvSpPr>
        <p:spPr bwMode="auto">
          <a:xfrm>
            <a:off x="1752600" y="3960193"/>
            <a:ext cx="61928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FF0000"/>
                </a:solidFill>
                <a:sym typeface="Symbol" panose="05050102010706020507" pitchFamily="18" charset="2"/>
              </a:rPr>
              <a:t></a:t>
            </a:r>
            <a:r>
              <a:rPr lang="en-US" altLang="zh-CN" sz="2800" b="1">
                <a:solidFill>
                  <a:srgbClr val="FF0000"/>
                </a:solidFill>
              </a:rPr>
              <a:t>-H</a:t>
            </a:r>
            <a:r>
              <a:rPr lang="zh-CN" altLang="zh-CN" sz="2800" b="1">
                <a:solidFill>
                  <a:srgbClr val="FF0000"/>
                </a:solidFill>
              </a:rPr>
              <a:t>的活性减小（ </a:t>
            </a:r>
            <a:r>
              <a:rPr lang="zh-CN" altLang="en-US" sz="2800" b="1">
                <a:solidFill>
                  <a:srgbClr val="FF0000"/>
                </a:solidFill>
                <a:sym typeface="Symbol" panose="05050102010706020507" pitchFamily="18" charset="2"/>
              </a:rPr>
              <a:t></a:t>
            </a:r>
            <a:r>
              <a:rPr lang="en-US" altLang="zh-CN" sz="2800" b="1">
                <a:solidFill>
                  <a:srgbClr val="FF0000"/>
                </a:solidFill>
              </a:rPr>
              <a:t>-H</a:t>
            </a:r>
            <a:r>
              <a:rPr lang="zh-CN" altLang="zh-CN" sz="2800" b="1">
                <a:solidFill>
                  <a:srgbClr val="FF0000"/>
                </a:solidFill>
              </a:rPr>
              <a:t>的 </a:t>
            </a:r>
            <a:r>
              <a:rPr lang="en-US" altLang="zh-CN" sz="2800" b="1">
                <a:solidFill>
                  <a:srgbClr val="FF0000"/>
                </a:solidFill>
              </a:rPr>
              <a:t>p</a:t>
            </a:r>
            <a:r>
              <a:rPr lang="en-US" altLang="zh-CN" sz="2800" b="1" i="1">
                <a:solidFill>
                  <a:srgbClr val="FF0000"/>
                </a:solidFill>
              </a:rPr>
              <a:t>k</a:t>
            </a:r>
            <a:r>
              <a:rPr lang="en-US" altLang="zh-CN" sz="2800" b="1">
                <a:solidFill>
                  <a:srgbClr val="FF0000"/>
                </a:solidFill>
              </a:rPr>
              <a:t>a</a:t>
            </a:r>
            <a:r>
              <a:rPr lang="en-US" altLang="zh-CN" sz="2800" b="1" i="1">
                <a:solidFill>
                  <a:srgbClr val="FF0000"/>
                </a:solidFill>
              </a:rPr>
              <a:t> </a:t>
            </a:r>
            <a:r>
              <a:rPr lang="zh-CN" altLang="en-US" sz="2800" b="1">
                <a:solidFill>
                  <a:srgbClr val="FF0000"/>
                </a:solidFill>
              </a:rPr>
              <a:t>值增大）</a:t>
            </a:r>
          </a:p>
        </p:txBody>
      </p:sp>
      <p:sp>
        <p:nvSpPr>
          <p:cNvPr id="55308" name="Rectangle 1036">
            <a:extLst>
              <a:ext uri="{FF2B5EF4-FFF2-40B4-BE49-F238E27FC236}">
                <a16:creationId xmlns:a16="http://schemas.microsoft.com/office/drawing/2014/main" id="{65C69EF1-FEC5-4C5A-8870-44FAE97D4557}"/>
              </a:ext>
            </a:extLst>
          </p:cNvPr>
          <p:cNvSpPr>
            <a:spLocks noChangeArrowheads="1"/>
          </p:cNvSpPr>
          <p:nvPr/>
        </p:nvSpPr>
        <p:spPr bwMode="auto">
          <a:xfrm>
            <a:off x="1905000" y="5882655"/>
            <a:ext cx="6642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800" b="1">
                <a:solidFill>
                  <a:schemeClr val="accent2"/>
                </a:solidFill>
              </a:rPr>
              <a:t>羰基的活性减小（取决于综合电子效应）</a:t>
            </a:r>
            <a:endParaRPr lang="zh-CN" altLang="en-US" sz="2800" b="1">
              <a:solidFill>
                <a:schemeClr val="accent1"/>
              </a:solidFill>
            </a:endParaRPr>
          </a:p>
        </p:txBody>
      </p:sp>
      <p:sp>
        <p:nvSpPr>
          <p:cNvPr id="55309" name="Rectangle 1037">
            <a:extLst>
              <a:ext uri="{FF2B5EF4-FFF2-40B4-BE49-F238E27FC236}">
                <a16:creationId xmlns:a16="http://schemas.microsoft.com/office/drawing/2014/main" id="{7666589A-B207-4344-B579-2B83394AFA9E}"/>
              </a:ext>
            </a:extLst>
          </p:cNvPr>
          <p:cNvSpPr>
            <a:spLocks noChangeArrowheads="1"/>
          </p:cNvSpPr>
          <p:nvPr/>
        </p:nvSpPr>
        <p:spPr bwMode="auto">
          <a:xfrm>
            <a:off x="1143000" y="4896818"/>
            <a:ext cx="72763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chemeClr val="tx1"/>
                </a:solidFill>
              </a:rPr>
              <a:t>L</a:t>
            </a:r>
            <a:r>
              <a:rPr lang="zh-CN" altLang="zh-CN" sz="2800" b="1" dirty="0">
                <a:solidFill>
                  <a:schemeClr val="tx1"/>
                </a:solidFill>
              </a:rPr>
              <a:t>的离去能力减小（离去基团的稳定性减小）</a:t>
            </a:r>
            <a:endParaRPr lang="zh-CN" altLang="en-US" sz="2800" b="1" dirty="0">
              <a:solidFill>
                <a:schemeClr val="tx1"/>
              </a:solidFill>
            </a:endParaRPr>
          </a:p>
        </p:txBody>
      </p:sp>
      <p:grpSp>
        <p:nvGrpSpPr>
          <p:cNvPr id="12" name="Group 29">
            <a:extLst>
              <a:ext uri="{FF2B5EF4-FFF2-40B4-BE49-F238E27FC236}">
                <a16:creationId xmlns:a16="http://schemas.microsoft.com/office/drawing/2014/main" id="{0B96C1CC-1626-4D2E-B9E9-BBB11CE0DA8F}"/>
              </a:ext>
            </a:extLst>
          </p:cNvPr>
          <p:cNvGrpSpPr>
            <a:grpSpLocks/>
          </p:cNvGrpSpPr>
          <p:nvPr/>
        </p:nvGrpSpPr>
        <p:grpSpPr bwMode="auto">
          <a:xfrm>
            <a:off x="395193" y="1147799"/>
            <a:ext cx="1295400" cy="1219200"/>
            <a:chOff x="432" y="1776"/>
            <a:chExt cx="672" cy="672"/>
          </a:xfrm>
        </p:grpSpPr>
        <p:sp>
          <p:nvSpPr>
            <p:cNvPr id="13" name="Oval 28">
              <a:extLst>
                <a:ext uri="{FF2B5EF4-FFF2-40B4-BE49-F238E27FC236}">
                  <a16:creationId xmlns:a16="http://schemas.microsoft.com/office/drawing/2014/main" id="{066CB778-ACA0-4BBA-A962-A9AC9265E07A}"/>
                </a:ext>
              </a:extLst>
            </p:cNvPr>
            <p:cNvSpPr>
              <a:spLocks noChangeArrowheads="1"/>
            </p:cNvSpPr>
            <p:nvPr/>
          </p:nvSpPr>
          <p:spPr bwMode="auto">
            <a:xfrm>
              <a:off x="432" y="1776"/>
              <a:ext cx="672" cy="672"/>
            </a:xfrm>
            <a:prstGeom prst="ellipse">
              <a:avLst/>
            </a:prstGeom>
            <a:gradFill rotWithShape="1">
              <a:gsLst>
                <a:gs pos="0">
                  <a:schemeClr val="bg2"/>
                </a:gs>
                <a:gs pos="100000">
                  <a:schemeClr val="bg1"/>
                </a:gs>
              </a:gsLst>
              <a:lin ang="5400000" scaled="1"/>
            </a:gradFill>
            <a:ln w="9525">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4" name="Object 16">
              <a:extLst>
                <a:ext uri="{FF2B5EF4-FFF2-40B4-BE49-F238E27FC236}">
                  <a16:creationId xmlns:a16="http://schemas.microsoft.com/office/drawing/2014/main" id="{68F636C9-04FC-4F25-A306-A5F17322CE6D}"/>
                </a:ext>
              </a:extLst>
            </p:cNvPr>
            <p:cNvGraphicFramePr>
              <a:graphicFrameLocks noChangeAspect="1"/>
            </p:cNvGraphicFramePr>
            <p:nvPr/>
          </p:nvGraphicFramePr>
          <p:xfrm>
            <a:off x="480" y="1792"/>
            <a:ext cx="561" cy="512"/>
          </p:xfrm>
          <a:graphic>
            <a:graphicData uri="http://schemas.openxmlformats.org/presentationml/2006/ole">
              <mc:AlternateContent xmlns:mc="http://schemas.openxmlformats.org/markup-compatibility/2006">
                <mc:Choice xmlns:v="urn:schemas-microsoft-com:vml" Requires="v">
                  <p:oleObj spid="_x0000_s91181" name="CS ChemDraw Drawing" r:id="rId3" imgW="889920" imgH="812520" progId="ChemDraw.Document.6.0">
                    <p:embed/>
                  </p:oleObj>
                </mc:Choice>
                <mc:Fallback>
                  <p:oleObj name="CS ChemDraw Drawing" r:id="rId3" imgW="889920" imgH="812520" progId="ChemDraw.Document.6.0">
                    <p:embed/>
                    <p:pic>
                      <p:nvPicPr>
                        <p:cNvPr id="199696" name="Object 16">
                          <a:extLst>
                            <a:ext uri="{FF2B5EF4-FFF2-40B4-BE49-F238E27FC236}">
                              <a16:creationId xmlns:a16="http://schemas.microsoft.com/office/drawing/2014/main" id="{77931399-02ED-4331-B835-9AAD2F58E9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1792"/>
                          <a:ext cx="56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Rectangle 8">
            <a:extLst>
              <a:ext uri="{FF2B5EF4-FFF2-40B4-BE49-F238E27FC236}">
                <a16:creationId xmlns:a16="http://schemas.microsoft.com/office/drawing/2014/main" id="{C2A89849-D158-4115-A806-9CF1833EBB20}"/>
              </a:ext>
            </a:extLst>
          </p:cNvPr>
          <p:cNvSpPr>
            <a:spLocks noChangeArrowheads="1"/>
          </p:cNvSpPr>
          <p:nvPr/>
        </p:nvSpPr>
        <p:spPr bwMode="auto">
          <a:xfrm>
            <a:off x="468313" y="158750"/>
            <a:ext cx="5086350" cy="533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dirty="0">
                <a:latin typeface="宋体" panose="02010600030101010101" pitchFamily="2" charset="-122"/>
                <a:ea typeface="楷体" panose="02010609060101010101" pitchFamily="49" charset="-122"/>
                <a:cs typeface="Arial" panose="020B0604020202020204" pitchFamily="34" charset="0"/>
              </a:rPr>
              <a:t>三、羧酸</a:t>
            </a:r>
            <a:r>
              <a:rPr lang="zh-CN" altLang="en-US" dirty="0">
                <a:latin typeface="Times New Roman" panose="02020603050405020304" pitchFamily="18" charset="0"/>
                <a:ea typeface="楷体" panose="02010609060101010101" pitchFamily="49" charset="-122"/>
                <a:cs typeface="Arial" panose="020B0604020202020204" pitchFamily="34" charset="0"/>
              </a:rPr>
              <a:t>衍生物</a:t>
            </a:r>
            <a:r>
              <a:rPr lang="zh-CN" altLang="en-US" dirty="0">
                <a:latin typeface="宋体" panose="02010600030101010101" pitchFamily="2" charset="-122"/>
                <a:ea typeface="楷体" panose="02010609060101010101" pitchFamily="49" charset="-122"/>
                <a:cs typeface="Arial" panose="020B0604020202020204" pitchFamily="34" charset="0"/>
              </a:rPr>
              <a:t>的化学性质</a:t>
            </a:r>
          </a:p>
        </p:txBody>
      </p:sp>
      <p:sp>
        <p:nvSpPr>
          <p:cNvPr id="2" name="日期占位符 1">
            <a:extLst>
              <a:ext uri="{FF2B5EF4-FFF2-40B4-BE49-F238E27FC236}">
                <a16:creationId xmlns:a16="http://schemas.microsoft.com/office/drawing/2014/main" id="{DC3D4CAE-4461-415B-A3B1-A91173FA378A}"/>
              </a:ext>
            </a:extLst>
          </p:cNvPr>
          <p:cNvSpPr>
            <a:spLocks noGrp="1"/>
          </p:cNvSpPr>
          <p:nvPr>
            <p:ph type="dt" sz="half" idx="10"/>
          </p:nvPr>
        </p:nvSpPr>
        <p:spPr/>
        <p:txBody>
          <a:bodyPr/>
          <a:lstStyle/>
          <a:p>
            <a:pPr>
              <a:defRPr/>
            </a:pPr>
            <a:fld id="{1DCD6B59-424C-45AB-960B-438B4F9D8F0A}"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05CE0F86-2864-4BBD-8255-5068FB1B7F1F}"/>
              </a:ext>
            </a:extLst>
          </p:cNvPr>
          <p:cNvSpPr>
            <a:spLocks noGrp="1"/>
          </p:cNvSpPr>
          <p:nvPr>
            <p:ph type="sldNum" sz="quarter" idx="12"/>
          </p:nvPr>
        </p:nvSpPr>
        <p:spPr/>
        <p:txBody>
          <a:bodyPr/>
          <a:lstStyle/>
          <a:p>
            <a:pPr>
              <a:defRPr/>
            </a:pPr>
            <a:fld id="{DEBC7694-C6C0-49D6-855B-71DF6E7CB550}" type="slidenum">
              <a:rPr lang="zh-CN" altLang="en-US" smtClean="0"/>
              <a:pPr>
                <a:defRPr/>
              </a:pPr>
              <a:t>50</a:t>
            </a:fld>
            <a:endParaRPr lang="zh-CN" altLang="en-US"/>
          </a:p>
        </p:txBody>
      </p:sp>
      <p:grpSp>
        <p:nvGrpSpPr>
          <p:cNvPr id="6" name="组合 5">
            <a:extLst>
              <a:ext uri="{FF2B5EF4-FFF2-40B4-BE49-F238E27FC236}">
                <a16:creationId xmlns:a16="http://schemas.microsoft.com/office/drawing/2014/main" id="{E6F35F63-48E6-460C-A6A7-2AEDA25F0C61}"/>
              </a:ext>
            </a:extLst>
          </p:cNvPr>
          <p:cNvGrpSpPr/>
          <p:nvPr/>
        </p:nvGrpSpPr>
        <p:grpSpPr>
          <a:xfrm>
            <a:off x="2207269" y="1124744"/>
            <a:ext cx="6028220" cy="760476"/>
            <a:chOff x="189738" y="2569448"/>
            <a:chExt cx="6028220" cy="760476"/>
          </a:xfrm>
        </p:grpSpPr>
        <p:pic>
          <p:nvPicPr>
            <p:cNvPr id="4" name="图片 3">
              <a:extLst>
                <a:ext uri="{FF2B5EF4-FFF2-40B4-BE49-F238E27FC236}">
                  <a16:creationId xmlns:a16="http://schemas.microsoft.com/office/drawing/2014/main" id="{81FF0CB6-0554-4902-AA5B-4B16BF8BE6EF}"/>
                </a:ext>
              </a:extLst>
            </p:cNvPr>
            <p:cNvPicPr>
              <a:picLocks noChangeAspect="1"/>
            </p:cNvPicPr>
            <p:nvPr/>
          </p:nvPicPr>
          <p:blipFill rotWithShape="1">
            <a:blip r:embed="rId5"/>
            <a:srcRect r="66432"/>
            <a:stretch/>
          </p:blipFill>
          <p:spPr>
            <a:xfrm>
              <a:off x="189738" y="2569448"/>
              <a:ext cx="2942102" cy="760476"/>
            </a:xfrm>
            <a:prstGeom prst="rect">
              <a:avLst/>
            </a:prstGeom>
          </p:spPr>
        </p:pic>
        <p:pic>
          <p:nvPicPr>
            <p:cNvPr id="5" name="图片 4">
              <a:extLst>
                <a:ext uri="{FF2B5EF4-FFF2-40B4-BE49-F238E27FC236}">
                  <a16:creationId xmlns:a16="http://schemas.microsoft.com/office/drawing/2014/main" id="{39AB5573-3F85-4295-B836-8783A1BB715B}"/>
                </a:ext>
              </a:extLst>
            </p:cNvPr>
            <p:cNvPicPr>
              <a:picLocks noChangeAspect="1"/>
            </p:cNvPicPr>
            <p:nvPr/>
          </p:nvPicPr>
          <p:blipFill rotWithShape="1">
            <a:blip r:embed="rId6"/>
            <a:srcRect l="64788"/>
            <a:stretch/>
          </p:blipFill>
          <p:spPr>
            <a:xfrm>
              <a:off x="3131840" y="2569448"/>
              <a:ext cx="3086118" cy="760476"/>
            </a:xfrm>
            <a:prstGeom prst="rect">
              <a:avLst/>
            </a:prstGeom>
          </p:spPr>
        </p:pic>
      </p:grpSp>
      <p:grpSp>
        <p:nvGrpSpPr>
          <p:cNvPr id="9" name="组合 8">
            <a:extLst>
              <a:ext uri="{FF2B5EF4-FFF2-40B4-BE49-F238E27FC236}">
                <a16:creationId xmlns:a16="http://schemas.microsoft.com/office/drawing/2014/main" id="{51F2EDFC-8059-4C31-AA75-77E4EB4F4424}"/>
              </a:ext>
            </a:extLst>
          </p:cNvPr>
          <p:cNvGrpSpPr/>
          <p:nvPr/>
        </p:nvGrpSpPr>
        <p:grpSpPr>
          <a:xfrm>
            <a:off x="1206763" y="2636912"/>
            <a:ext cx="7022837" cy="760476"/>
            <a:chOff x="2140599" y="2309540"/>
            <a:chExt cx="7022837" cy="760476"/>
          </a:xfrm>
        </p:grpSpPr>
        <p:pic>
          <p:nvPicPr>
            <p:cNvPr id="7" name="图片 6">
              <a:extLst>
                <a:ext uri="{FF2B5EF4-FFF2-40B4-BE49-F238E27FC236}">
                  <a16:creationId xmlns:a16="http://schemas.microsoft.com/office/drawing/2014/main" id="{09F97EDF-22FA-4126-9437-5E8BF266C183}"/>
                </a:ext>
              </a:extLst>
            </p:cNvPr>
            <p:cNvPicPr>
              <a:picLocks noChangeAspect="1"/>
            </p:cNvPicPr>
            <p:nvPr/>
          </p:nvPicPr>
          <p:blipFill rotWithShape="1">
            <a:blip r:embed="rId7"/>
            <a:srcRect r="86150"/>
            <a:stretch/>
          </p:blipFill>
          <p:spPr>
            <a:xfrm>
              <a:off x="2140599" y="2309540"/>
              <a:ext cx="1213910" cy="760476"/>
            </a:xfrm>
            <a:prstGeom prst="rect">
              <a:avLst/>
            </a:prstGeom>
          </p:spPr>
        </p:pic>
        <p:pic>
          <p:nvPicPr>
            <p:cNvPr id="8" name="图片 7">
              <a:extLst>
                <a:ext uri="{FF2B5EF4-FFF2-40B4-BE49-F238E27FC236}">
                  <a16:creationId xmlns:a16="http://schemas.microsoft.com/office/drawing/2014/main" id="{33AA7978-131B-405E-BA94-1331551E0CE6}"/>
                </a:ext>
              </a:extLst>
            </p:cNvPr>
            <p:cNvPicPr>
              <a:picLocks noChangeAspect="1"/>
            </p:cNvPicPr>
            <p:nvPr/>
          </p:nvPicPr>
          <p:blipFill rotWithShape="1">
            <a:blip r:embed="rId8"/>
            <a:srcRect l="33647"/>
            <a:stretch/>
          </p:blipFill>
          <p:spPr>
            <a:xfrm>
              <a:off x="3347864" y="2309540"/>
              <a:ext cx="5815572" cy="75895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afterEffect">
                                  <p:stCondLst>
                                    <p:cond delay="0"/>
                                  </p:stCondLst>
                                  <p:childTnLst>
                                    <p:set>
                                      <p:cBhvr>
                                        <p:cTn id="6" dur="1" fill="hold">
                                          <p:stCondLst>
                                            <p:cond delay="0"/>
                                          </p:stCondLst>
                                        </p:cTn>
                                        <p:tgtEl>
                                          <p:spTgt spid="55304"/>
                                        </p:tgtEl>
                                        <p:attrNameLst>
                                          <p:attrName>style.visibility</p:attrName>
                                        </p:attrNameLst>
                                      </p:cBhvr>
                                      <p:to>
                                        <p:strVal val="visible"/>
                                      </p:to>
                                    </p:set>
                                    <p:anim calcmode="lin" valueType="num">
                                      <p:cBhvr additive="base">
                                        <p:cTn id="7" dur="500" fill="hold"/>
                                        <p:tgtEl>
                                          <p:spTgt spid="55304"/>
                                        </p:tgtEl>
                                        <p:attrNameLst>
                                          <p:attrName>ppt_x</p:attrName>
                                        </p:attrNameLst>
                                      </p:cBhvr>
                                      <p:tavLst>
                                        <p:tav tm="0">
                                          <p:val>
                                            <p:strVal val="0-#ppt_w/2"/>
                                          </p:val>
                                        </p:tav>
                                        <p:tav tm="100000">
                                          <p:val>
                                            <p:strVal val="#ppt_x"/>
                                          </p:val>
                                        </p:tav>
                                      </p:tavLst>
                                    </p:anim>
                                    <p:anim calcmode="lin" valueType="num">
                                      <p:cBhvr additive="base">
                                        <p:cTn id="8" dur="500" fill="hold"/>
                                        <p:tgtEl>
                                          <p:spTgt spid="5530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5307"/>
                                        </p:tgtEl>
                                        <p:attrNameLst>
                                          <p:attrName>style.visibility</p:attrName>
                                        </p:attrNameLst>
                                      </p:cBhvr>
                                      <p:to>
                                        <p:strVal val="visible"/>
                                      </p:to>
                                    </p:set>
                                    <p:animEffect transition="in" filter="dissolve">
                                      <p:cBhvr>
                                        <p:cTn id="12" dur="500"/>
                                        <p:tgtEl>
                                          <p:spTgt spid="55307"/>
                                        </p:tgtEl>
                                      </p:cBhvr>
                                    </p:animEffect>
                                  </p:childTnLst>
                                </p:cTn>
                              </p:par>
                            </p:childTnLst>
                          </p:cTn>
                        </p:par>
                        <p:par>
                          <p:cTn id="13" fill="hold" nodeType="afterGroup">
                            <p:stCondLst>
                              <p:cond delay="1000"/>
                            </p:stCondLst>
                            <p:childTnLst>
                              <p:par>
                                <p:cTn id="14" presetID="2" presetClass="entr" presetSubtype="8" fill="hold" nodeType="afterEffect">
                                  <p:stCondLst>
                                    <p:cond delay="2000"/>
                                  </p:stCondLst>
                                  <p:childTnLst>
                                    <p:set>
                                      <p:cBhvr>
                                        <p:cTn id="15" dur="1" fill="hold">
                                          <p:stCondLst>
                                            <p:cond delay="0"/>
                                          </p:stCondLst>
                                        </p:cTn>
                                        <p:tgtEl>
                                          <p:spTgt spid="55305"/>
                                        </p:tgtEl>
                                        <p:attrNameLst>
                                          <p:attrName>style.visibility</p:attrName>
                                        </p:attrNameLst>
                                      </p:cBhvr>
                                      <p:to>
                                        <p:strVal val="visible"/>
                                      </p:to>
                                    </p:set>
                                    <p:anim calcmode="lin" valueType="num">
                                      <p:cBhvr additive="base">
                                        <p:cTn id="16" dur="500" fill="hold"/>
                                        <p:tgtEl>
                                          <p:spTgt spid="55305"/>
                                        </p:tgtEl>
                                        <p:attrNameLst>
                                          <p:attrName>ppt_x</p:attrName>
                                        </p:attrNameLst>
                                      </p:cBhvr>
                                      <p:tavLst>
                                        <p:tav tm="0">
                                          <p:val>
                                            <p:strVal val="0-#ppt_w/2"/>
                                          </p:val>
                                        </p:tav>
                                        <p:tav tm="100000">
                                          <p:val>
                                            <p:strVal val="#ppt_x"/>
                                          </p:val>
                                        </p:tav>
                                      </p:tavLst>
                                    </p:anim>
                                    <p:anim calcmode="lin" valueType="num">
                                      <p:cBhvr additive="base">
                                        <p:cTn id="17" dur="500" fill="hold"/>
                                        <p:tgtEl>
                                          <p:spTgt spid="5530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3500"/>
                            </p:stCondLst>
                            <p:childTnLst>
                              <p:par>
                                <p:cTn id="19" presetID="14" presetClass="entr" presetSubtype="10" fill="hold" grpId="0" nodeType="afterEffect">
                                  <p:stCondLst>
                                    <p:cond delay="0"/>
                                  </p:stCondLst>
                                  <p:childTnLst>
                                    <p:set>
                                      <p:cBhvr>
                                        <p:cTn id="20" dur="1" fill="hold">
                                          <p:stCondLst>
                                            <p:cond delay="0"/>
                                          </p:stCondLst>
                                        </p:cTn>
                                        <p:tgtEl>
                                          <p:spTgt spid="55309"/>
                                        </p:tgtEl>
                                        <p:attrNameLst>
                                          <p:attrName>style.visibility</p:attrName>
                                        </p:attrNameLst>
                                      </p:cBhvr>
                                      <p:to>
                                        <p:strVal val="visible"/>
                                      </p:to>
                                    </p:set>
                                    <p:animEffect transition="in" filter="randombar(horizontal)">
                                      <p:cBhvr>
                                        <p:cTn id="21" dur="500"/>
                                        <p:tgtEl>
                                          <p:spTgt spid="55309"/>
                                        </p:tgtEl>
                                      </p:cBhvr>
                                    </p:animEffect>
                                  </p:childTnLst>
                                </p:cTn>
                              </p:par>
                            </p:childTnLst>
                          </p:cTn>
                        </p:par>
                        <p:par>
                          <p:cTn id="22" fill="hold" nodeType="afterGroup">
                            <p:stCondLst>
                              <p:cond delay="4000"/>
                            </p:stCondLst>
                            <p:childTnLst>
                              <p:par>
                                <p:cTn id="23" presetID="2" presetClass="entr" presetSubtype="8" fill="hold" nodeType="afterEffect">
                                  <p:stCondLst>
                                    <p:cond delay="2000"/>
                                  </p:stCondLst>
                                  <p:childTnLst>
                                    <p:set>
                                      <p:cBhvr>
                                        <p:cTn id="24" dur="1" fill="hold">
                                          <p:stCondLst>
                                            <p:cond delay="0"/>
                                          </p:stCondLst>
                                        </p:cTn>
                                        <p:tgtEl>
                                          <p:spTgt spid="55306"/>
                                        </p:tgtEl>
                                        <p:attrNameLst>
                                          <p:attrName>style.visibility</p:attrName>
                                        </p:attrNameLst>
                                      </p:cBhvr>
                                      <p:to>
                                        <p:strVal val="visible"/>
                                      </p:to>
                                    </p:set>
                                    <p:anim calcmode="lin" valueType="num">
                                      <p:cBhvr additive="base">
                                        <p:cTn id="25" dur="500" fill="hold"/>
                                        <p:tgtEl>
                                          <p:spTgt spid="55306"/>
                                        </p:tgtEl>
                                        <p:attrNameLst>
                                          <p:attrName>ppt_x</p:attrName>
                                        </p:attrNameLst>
                                      </p:cBhvr>
                                      <p:tavLst>
                                        <p:tav tm="0">
                                          <p:val>
                                            <p:strVal val="0-#ppt_w/2"/>
                                          </p:val>
                                        </p:tav>
                                        <p:tav tm="100000">
                                          <p:val>
                                            <p:strVal val="#ppt_x"/>
                                          </p:val>
                                        </p:tav>
                                      </p:tavLst>
                                    </p:anim>
                                    <p:anim calcmode="lin" valueType="num">
                                      <p:cBhvr additive="base">
                                        <p:cTn id="26" dur="500" fill="hold"/>
                                        <p:tgtEl>
                                          <p:spTgt spid="5530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6500"/>
                            </p:stCondLst>
                            <p:childTnLst>
                              <p:par>
                                <p:cTn id="28" presetID="16" presetClass="entr" presetSubtype="42" fill="hold" grpId="0" nodeType="afterEffect">
                                  <p:stCondLst>
                                    <p:cond delay="0"/>
                                  </p:stCondLst>
                                  <p:childTnLst>
                                    <p:set>
                                      <p:cBhvr>
                                        <p:cTn id="29" dur="1" fill="hold">
                                          <p:stCondLst>
                                            <p:cond delay="0"/>
                                          </p:stCondLst>
                                        </p:cTn>
                                        <p:tgtEl>
                                          <p:spTgt spid="55308"/>
                                        </p:tgtEl>
                                        <p:attrNameLst>
                                          <p:attrName>style.visibility</p:attrName>
                                        </p:attrNameLst>
                                      </p:cBhvr>
                                      <p:to>
                                        <p:strVal val="visible"/>
                                      </p:to>
                                    </p:set>
                                    <p:animEffect transition="in" filter="barn(outHorizontal)">
                                      <p:cBhvr>
                                        <p:cTn id="30" dur="500"/>
                                        <p:tgtEl>
                                          <p:spTgt spid="5530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slide(fromBottom)">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utoUpdateAnimBg="0"/>
      <p:bldP spid="55308" grpId="0" autoUpdateAnimBg="0"/>
      <p:bldP spid="55309" grpId="0" autoUpdateAnimBg="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E8ACC2-A8C4-4E4A-B24E-6CDDC7140E56}"/>
              </a:ext>
            </a:extLst>
          </p:cNvPr>
          <p:cNvSpPr>
            <a:spLocks noGrp="1"/>
          </p:cNvSpPr>
          <p:nvPr>
            <p:ph type="dt" sz="quarter" idx="10"/>
          </p:nvPr>
        </p:nvSpPr>
        <p:spPr/>
        <p:txBody>
          <a:bodyPr/>
          <a:lstStyle/>
          <a:p>
            <a:pPr>
              <a:defRPr/>
            </a:pPr>
            <a:fld id="{47F77911-8886-446A-AAF9-95EF93BC590B}" type="datetime11">
              <a:rPr lang="zh-CN" altLang="en-US" smtClean="0"/>
              <a:t>12:44:17</a:t>
            </a:fld>
            <a:endParaRPr lang="en-US" altLang="zh-CN"/>
          </a:p>
        </p:txBody>
      </p:sp>
      <p:sp>
        <p:nvSpPr>
          <p:cNvPr id="11" name="灯片编号占位符 3">
            <a:extLst>
              <a:ext uri="{FF2B5EF4-FFF2-40B4-BE49-F238E27FC236}">
                <a16:creationId xmlns:a16="http://schemas.microsoft.com/office/drawing/2014/main" id="{93A83479-CB7C-4A58-9797-CFAC585B22E7}"/>
              </a:ext>
            </a:extLst>
          </p:cNvPr>
          <p:cNvSpPr>
            <a:spLocks noGrp="1"/>
          </p:cNvSpPr>
          <p:nvPr>
            <p:ph type="sldNum" sz="quarter" idx="12"/>
          </p:nvPr>
        </p:nvSpPr>
        <p:spPr/>
        <p:txBody>
          <a:bodyPr/>
          <a:lstStyle/>
          <a:p>
            <a:pPr>
              <a:defRPr/>
            </a:pPr>
            <a:fld id="{7E73C9F7-5038-4359-B2E9-1F13479B97EC}" type="slidenum">
              <a:rPr lang="en-US" altLang="zh-CN"/>
              <a:pPr>
                <a:defRPr/>
              </a:pPr>
              <a:t>51</a:t>
            </a:fld>
            <a:endParaRPr lang="en-US" altLang="zh-CN"/>
          </a:p>
        </p:txBody>
      </p:sp>
      <p:sp>
        <p:nvSpPr>
          <p:cNvPr id="487426" name="Rectangle 2">
            <a:extLst>
              <a:ext uri="{FF2B5EF4-FFF2-40B4-BE49-F238E27FC236}">
                <a16:creationId xmlns:a16="http://schemas.microsoft.com/office/drawing/2014/main" id="{6749AC8B-5F23-4EF7-8D09-E4CC8E7EB1C2}"/>
              </a:ext>
            </a:extLst>
          </p:cNvPr>
          <p:cNvSpPr>
            <a:spLocks noChangeArrowheads="1"/>
          </p:cNvSpPr>
          <p:nvPr/>
        </p:nvSpPr>
        <p:spPr bwMode="auto">
          <a:xfrm>
            <a:off x="468313" y="523528"/>
            <a:ext cx="58324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宋体" panose="02010600030101010101" pitchFamily="2" charset="-122"/>
                <a:cs typeface="Arial" panose="020B0604020202020204" pitchFamily="34" charset="0"/>
              </a:rPr>
              <a:t> 1</a:t>
            </a:r>
            <a:r>
              <a:rPr lang="zh-CN" altLang="en-US" sz="2400">
                <a:latin typeface="Arial" panose="020B0604020202020204" pitchFamily="34" charset="0"/>
                <a:ea typeface="宋体" panose="02010600030101010101" pitchFamily="2"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酰基上的亲核取代</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加成</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消去</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反应</a:t>
            </a:r>
          </a:p>
        </p:txBody>
      </p:sp>
      <p:sp>
        <p:nvSpPr>
          <p:cNvPr id="487427" name="Text Box 3">
            <a:extLst>
              <a:ext uri="{FF2B5EF4-FFF2-40B4-BE49-F238E27FC236}">
                <a16:creationId xmlns:a16="http://schemas.microsoft.com/office/drawing/2014/main" id="{46E035F2-CD9C-47AB-94ED-AB50842165B4}"/>
              </a:ext>
            </a:extLst>
          </p:cNvPr>
          <p:cNvSpPr txBox="1">
            <a:spLocks noChangeArrowheads="1"/>
          </p:cNvSpPr>
          <p:nvPr/>
        </p:nvSpPr>
        <p:spPr bwMode="auto">
          <a:xfrm>
            <a:off x="468313" y="3789040"/>
            <a:ext cx="723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latin typeface="Arial" panose="020B0604020202020204" pitchFamily="34" charset="0"/>
                <a:ea typeface="楷体" panose="02010609060101010101" pitchFamily="49" charset="-122"/>
                <a:cs typeface="Arial" panose="020B0604020202020204" pitchFamily="34" charset="0"/>
              </a:rPr>
              <a:t>反应的净结果是</a:t>
            </a:r>
            <a:r>
              <a:rPr lang="en-US" altLang="zh-CN" sz="2400">
                <a:latin typeface="Arial" panose="020B0604020202020204" pitchFamily="34" charset="0"/>
                <a:ea typeface="楷体" panose="02010609060101010101" pitchFamily="49" charset="-122"/>
                <a:cs typeface="Arial" panose="020B0604020202020204" pitchFamily="34" charset="0"/>
              </a:rPr>
              <a:t>L</a:t>
            </a:r>
            <a:r>
              <a:rPr lang="zh-CN" altLang="en-US" sz="2400">
                <a:latin typeface="Arial" panose="020B0604020202020204" pitchFamily="34" charset="0"/>
                <a:ea typeface="楷体" panose="02010609060101010101" pitchFamily="49" charset="-122"/>
                <a:cs typeface="Arial" panose="020B0604020202020204" pitchFamily="34" charset="0"/>
              </a:rPr>
              <a:t>基团被取代，故称为亲核取代反应。</a:t>
            </a:r>
          </a:p>
        </p:txBody>
      </p:sp>
      <p:graphicFrame>
        <p:nvGraphicFramePr>
          <p:cNvPr id="487434" name="Object 10">
            <a:extLst>
              <a:ext uri="{FF2B5EF4-FFF2-40B4-BE49-F238E27FC236}">
                <a16:creationId xmlns:a16="http://schemas.microsoft.com/office/drawing/2014/main" id="{7E810825-C74C-4D58-B042-22B7635712CC}"/>
              </a:ext>
            </a:extLst>
          </p:cNvPr>
          <p:cNvGraphicFramePr>
            <a:graphicFrameLocks noChangeAspect="1"/>
          </p:cNvGraphicFramePr>
          <p:nvPr>
            <p:extLst>
              <p:ext uri="{D42A27DB-BD31-4B8C-83A1-F6EECF244321}">
                <p14:modId xmlns:p14="http://schemas.microsoft.com/office/powerpoint/2010/main" val="2230475785"/>
              </p:ext>
            </p:extLst>
          </p:nvPr>
        </p:nvGraphicFramePr>
        <p:xfrm>
          <a:off x="1076233" y="1196752"/>
          <a:ext cx="6991534" cy="2465725"/>
        </p:xfrm>
        <a:graphic>
          <a:graphicData uri="http://schemas.openxmlformats.org/presentationml/2006/ole">
            <mc:AlternateContent xmlns:mc="http://schemas.openxmlformats.org/markup-compatibility/2006">
              <mc:Choice xmlns:v="urn:schemas-microsoft-com:vml" Requires="v">
                <p:oleObj spid="_x0000_s41085" name="CS ChemDraw Drawing" r:id="rId3" imgW="5559162" imgH="1961067" progId="ChemDraw.Document.6.0">
                  <p:embed/>
                </p:oleObj>
              </mc:Choice>
              <mc:Fallback>
                <p:oleObj name="CS ChemDraw Drawing" r:id="rId3" imgW="5559162" imgH="1961067" progId="ChemDraw.Document.6.0">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233" y="1196752"/>
                        <a:ext cx="6991534" cy="2465725"/>
                      </a:xfrm>
                      <a:prstGeom prst="rect">
                        <a:avLst/>
                      </a:prstGeom>
                      <a:noFill/>
                      <a:ln>
                        <a:noFill/>
                      </a:ln>
                      <a:effectLst/>
                    </p:spPr>
                  </p:pic>
                </p:oleObj>
              </mc:Fallback>
            </mc:AlternateContent>
          </a:graphicData>
        </a:graphic>
      </p:graphicFrame>
      <p:sp>
        <p:nvSpPr>
          <p:cNvPr id="40968" name="Rectangle 13">
            <a:extLst>
              <a:ext uri="{FF2B5EF4-FFF2-40B4-BE49-F238E27FC236}">
                <a16:creationId xmlns:a16="http://schemas.microsoft.com/office/drawing/2014/main" id="{E927F853-8A8B-44EE-BDED-B0AC976676A4}"/>
              </a:ext>
            </a:extLst>
          </p:cNvPr>
          <p:cNvSpPr>
            <a:spLocks noChangeArrowheads="1"/>
          </p:cNvSpPr>
          <p:nvPr/>
        </p:nvSpPr>
        <p:spPr bwMode="auto">
          <a:xfrm>
            <a:off x="3679825" y="3200400"/>
            <a:ext cx="17843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b="0">
                <a:solidFill>
                  <a:schemeClr val="bg1"/>
                </a:solidFill>
                <a:latin typeface="Times New Roman" panose="02020603050405020304" pitchFamily="18" charset="0"/>
                <a:ea typeface="黑体" panose="02010609060101010101" pitchFamily="49" charset="-122"/>
              </a:rPr>
              <a:t>电子效应：</a:t>
            </a:r>
            <a:r>
              <a:rPr lang="zh-CN" altLang="en-US" sz="2400">
                <a:solidFill>
                  <a:schemeClr val="bg1"/>
                </a:solidFill>
                <a:latin typeface="Times New Roman" panose="02020603050405020304" pitchFamily="18" charset="0"/>
                <a:ea typeface="黑体" panose="02010609060101010101" pitchFamily="49" charset="-122"/>
              </a:rPr>
              <a:t> </a:t>
            </a:r>
          </a:p>
        </p:txBody>
      </p:sp>
      <p:sp>
        <p:nvSpPr>
          <p:cNvPr id="40969" name="Text Box 17">
            <a:extLst>
              <a:ext uri="{FF2B5EF4-FFF2-40B4-BE49-F238E27FC236}">
                <a16:creationId xmlns:a16="http://schemas.microsoft.com/office/drawing/2014/main" id="{BAC44060-597D-4D4D-B8C5-63EA70E348D1}"/>
              </a:ext>
            </a:extLst>
          </p:cNvPr>
          <p:cNvSpPr txBox="1">
            <a:spLocks noChangeArrowheads="1"/>
          </p:cNvSpPr>
          <p:nvPr/>
        </p:nvSpPr>
        <p:spPr bwMode="auto">
          <a:xfrm>
            <a:off x="755650" y="4390702"/>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latin typeface="Arial" panose="020B0604020202020204" pitchFamily="34" charset="0"/>
                <a:ea typeface="楷体" panose="02010609060101010101" pitchFamily="49" charset="-122"/>
                <a:cs typeface="Arial" panose="020B0604020202020204" pitchFamily="34" charset="0"/>
              </a:rPr>
              <a:t>羧酸衍生物的反应活性顺序为：</a:t>
            </a:r>
          </a:p>
        </p:txBody>
      </p:sp>
      <p:graphicFrame>
        <p:nvGraphicFramePr>
          <p:cNvPr id="40970" name="Object 18">
            <a:extLst>
              <a:ext uri="{FF2B5EF4-FFF2-40B4-BE49-F238E27FC236}">
                <a16:creationId xmlns:a16="http://schemas.microsoft.com/office/drawing/2014/main" id="{B874C30D-B9D1-4CF3-8971-0CF8FF5ABA7C}"/>
              </a:ext>
            </a:extLst>
          </p:cNvPr>
          <p:cNvGraphicFramePr>
            <a:graphicFrameLocks noChangeAspect="1"/>
          </p:cNvGraphicFramePr>
          <p:nvPr>
            <p:extLst>
              <p:ext uri="{D42A27DB-BD31-4B8C-83A1-F6EECF244321}">
                <p14:modId xmlns:p14="http://schemas.microsoft.com/office/powerpoint/2010/main" val="1980260409"/>
              </p:ext>
            </p:extLst>
          </p:nvPr>
        </p:nvGraphicFramePr>
        <p:xfrm>
          <a:off x="1476375" y="4893940"/>
          <a:ext cx="5903913" cy="1652587"/>
        </p:xfrm>
        <a:graphic>
          <a:graphicData uri="http://schemas.openxmlformats.org/presentationml/2006/ole">
            <mc:AlternateContent xmlns:mc="http://schemas.openxmlformats.org/markup-compatibility/2006">
              <mc:Choice xmlns:v="urn:schemas-microsoft-com:vml" Requires="v">
                <p:oleObj spid="_x0000_s41086" name="CS ChemDraw Drawing" r:id="rId5" imgW="4984728" imgH="1395557" progId="ChemDraw.Document.6.0">
                  <p:embed/>
                </p:oleObj>
              </mc:Choice>
              <mc:Fallback>
                <p:oleObj name="CS ChemDraw Drawing" r:id="rId5" imgW="4984728" imgH="1395557" progId="ChemDraw.Document.6.0">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893940"/>
                        <a:ext cx="5903913" cy="165258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7426"/>
                                        </p:tgtEl>
                                        <p:attrNameLst>
                                          <p:attrName>style.visibility</p:attrName>
                                        </p:attrNameLst>
                                      </p:cBhvr>
                                      <p:to>
                                        <p:strVal val="visible"/>
                                      </p:to>
                                    </p:set>
                                    <p:animEffect transition="in" filter="slide(fromBottom)">
                                      <p:cBhvr>
                                        <p:cTn id="7" dur="500"/>
                                        <p:tgtEl>
                                          <p:spTgt spid="4874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87434"/>
                                        </p:tgtEl>
                                        <p:attrNameLst>
                                          <p:attrName>style.visibility</p:attrName>
                                        </p:attrNameLst>
                                      </p:cBhvr>
                                      <p:to>
                                        <p:strVal val="visible"/>
                                      </p:to>
                                    </p:set>
                                    <p:animEffect transition="in" filter="slide(fromBottom)">
                                      <p:cBhvr>
                                        <p:cTn id="12" dur="500"/>
                                        <p:tgtEl>
                                          <p:spTgt spid="4874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87427"/>
                                        </p:tgtEl>
                                        <p:attrNameLst>
                                          <p:attrName>style.visibility</p:attrName>
                                        </p:attrNameLst>
                                      </p:cBhvr>
                                      <p:to>
                                        <p:strVal val="visible"/>
                                      </p:to>
                                    </p:set>
                                    <p:animEffect transition="in" filter="slide(fromBottom)">
                                      <p:cBhvr>
                                        <p:cTn id="17" dur="500"/>
                                        <p:tgtEl>
                                          <p:spTgt spid="48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p:bldP spid="4874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Text Box 5">
            <a:extLst>
              <a:ext uri="{FF2B5EF4-FFF2-40B4-BE49-F238E27FC236}">
                <a16:creationId xmlns:a16="http://schemas.microsoft.com/office/drawing/2014/main" id="{E1548AB2-4BEA-4E84-895A-BBB1E0F8D423}"/>
              </a:ext>
            </a:extLst>
          </p:cNvPr>
          <p:cNvSpPr txBox="1">
            <a:spLocks noChangeArrowheads="1"/>
          </p:cNvSpPr>
          <p:nvPr/>
        </p:nvSpPr>
        <p:spPr bwMode="auto">
          <a:xfrm>
            <a:off x="323528" y="620688"/>
            <a:ext cx="27622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600" b="1" dirty="0">
                <a:solidFill>
                  <a:srgbClr val="CC6600"/>
                </a:solidFill>
              </a:rPr>
              <a:t>历程：</a:t>
            </a:r>
          </a:p>
        </p:txBody>
      </p:sp>
      <p:sp>
        <p:nvSpPr>
          <p:cNvPr id="98310" name="Text Box 6">
            <a:extLst>
              <a:ext uri="{FF2B5EF4-FFF2-40B4-BE49-F238E27FC236}">
                <a16:creationId xmlns:a16="http://schemas.microsoft.com/office/drawing/2014/main" id="{405A6728-D3F8-4A8D-B563-947864DF01BF}"/>
              </a:ext>
            </a:extLst>
          </p:cNvPr>
          <p:cNvSpPr txBox="1">
            <a:spLocks noChangeArrowheads="1"/>
          </p:cNvSpPr>
          <p:nvPr/>
        </p:nvSpPr>
        <p:spPr bwMode="auto">
          <a:xfrm>
            <a:off x="375443" y="1600200"/>
            <a:ext cx="20558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chemeClr val="tx1"/>
                </a:solidFill>
              </a:rPr>
              <a:t>碱催化：</a:t>
            </a:r>
          </a:p>
        </p:txBody>
      </p:sp>
      <p:sp>
        <p:nvSpPr>
          <p:cNvPr id="98311" name="Text Box 7">
            <a:extLst>
              <a:ext uri="{FF2B5EF4-FFF2-40B4-BE49-F238E27FC236}">
                <a16:creationId xmlns:a16="http://schemas.microsoft.com/office/drawing/2014/main" id="{9EC7B45B-9426-4C63-8105-23C70B288CF1}"/>
              </a:ext>
            </a:extLst>
          </p:cNvPr>
          <p:cNvSpPr txBox="1">
            <a:spLocks noChangeArrowheads="1"/>
          </p:cNvSpPr>
          <p:nvPr/>
        </p:nvSpPr>
        <p:spPr bwMode="auto">
          <a:xfrm>
            <a:off x="375443" y="3687415"/>
            <a:ext cx="14534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chemeClr val="tx1"/>
                </a:solidFill>
              </a:rPr>
              <a:t>酸催化：</a:t>
            </a:r>
          </a:p>
        </p:txBody>
      </p:sp>
      <p:graphicFrame>
        <p:nvGraphicFramePr>
          <p:cNvPr id="98312" name="Object 8">
            <a:extLst>
              <a:ext uri="{FF2B5EF4-FFF2-40B4-BE49-F238E27FC236}">
                <a16:creationId xmlns:a16="http://schemas.microsoft.com/office/drawing/2014/main" id="{B0B6FF6C-E475-4D76-B196-7F37DBF8F15E}"/>
              </a:ext>
            </a:extLst>
          </p:cNvPr>
          <p:cNvGraphicFramePr>
            <a:graphicFrameLocks noGrp="1" noChangeAspect="1"/>
          </p:cNvGraphicFramePr>
          <p:nvPr>
            <p:ph sz="half" idx="1"/>
            <p:extLst>
              <p:ext uri="{D42A27DB-BD31-4B8C-83A1-F6EECF244321}">
                <p14:modId xmlns:p14="http://schemas.microsoft.com/office/powerpoint/2010/main" val="2088401519"/>
              </p:ext>
            </p:extLst>
          </p:nvPr>
        </p:nvGraphicFramePr>
        <p:xfrm>
          <a:off x="1403350" y="2119314"/>
          <a:ext cx="7489130" cy="1273274"/>
        </p:xfrm>
        <a:graphic>
          <a:graphicData uri="http://schemas.openxmlformats.org/presentationml/2006/ole">
            <mc:AlternateContent xmlns:mc="http://schemas.openxmlformats.org/markup-compatibility/2006">
              <mc:Choice xmlns:v="urn:schemas-microsoft-com:vml" Requires="v">
                <p:oleObj spid="_x0000_s92222" name="CS ChemDraw Drawing" r:id="rId4" imgW="3489198" imgH="593217" progId="ChemDraw.Document.6.0">
                  <p:embed/>
                </p:oleObj>
              </mc:Choice>
              <mc:Fallback>
                <p:oleObj name="CS ChemDraw Drawing" r:id="rId4" imgW="3489198" imgH="593217" progId="ChemDraw.Document.6.0">
                  <p:embed/>
                  <p:pic>
                    <p:nvPicPr>
                      <p:cNvPr id="98312" name="Object 8">
                        <a:extLst>
                          <a:ext uri="{FF2B5EF4-FFF2-40B4-BE49-F238E27FC236}">
                            <a16:creationId xmlns:a16="http://schemas.microsoft.com/office/drawing/2014/main" id="{B0B6FF6C-E475-4D76-B196-7F37DBF8F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119314"/>
                        <a:ext cx="7489130" cy="1273274"/>
                      </a:xfrm>
                      <a:prstGeom prst="rect">
                        <a:avLst/>
                      </a:prstGeom>
                      <a:noFill/>
                      <a:ln>
                        <a:noFill/>
                      </a:ln>
                      <a:effectLst/>
                    </p:spPr>
                  </p:pic>
                </p:oleObj>
              </mc:Fallback>
            </mc:AlternateContent>
          </a:graphicData>
        </a:graphic>
      </p:graphicFrame>
      <p:graphicFrame>
        <p:nvGraphicFramePr>
          <p:cNvPr id="98314" name="Object 10">
            <a:extLst>
              <a:ext uri="{FF2B5EF4-FFF2-40B4-BE49-F238E27FC236}">
                <a16:creationId xmlns:a16="http://schemas.microsoft.com/office/drawing/2014/main" id="{B308B33C-AEF0-4E07-814F-016EBDB8783C}"/>
              </a:ext>
            </a:extLst>
          </p:cNvPr>
          <p:cNvGraphicFramePr>
            <a:graphicFrameLocks noGrp="1" noChangeAspect="1"/>
          </p:cNvGraphicFramePr>
          <p:nvPr>
            <p:ph sz="half" idx="2"/>
          </p:nvPr>
        </p:nvGraphicFramePr>
        <p:xfrm>
          <a:off x="250825" y="4321175"/>
          <a:ext cx="8496300" cy="1965325"/>
        </p:xfrm>
        <a:graphic>
          <a:graphicData uri="http://schemas.openxmlformats.org/presentationml/2006/ole">
            <mc:AlternateContent xmlns:mc="http://schemas.openxmlformats.org/markup-compatibility/2006">
              <mc:Choice xmlns:v="urn:schemas-microsoft-com:vml" Requires="v">
                <p:oleObj spid="_x0000_s92223" name="CS ChemDraw Drawing" r:id="rId6" imgW="4532757" imgH="1047369" progId="ChemDraw.Document.6.0">
                  <p:embed/>
                </p:oleObj>
              </mc:Choice>
              <mc:Fallback>
                <p:oleObj name="CS ChemDraw Drawing" r:id="rId6" imgW="4532757" imgH="1047369" progId="ChemDraw.Document.6.0">
                  <p:embed/>
                  <p:pic>
                    <p:nvPicPr>
                      <p:cNvPr id="98314" name="Object 10">
                        <a:extLst>
                          <a:ext uri="{FF2B5EF4-FFF2-40B4-BE49-F238E27FC236}">
                            <a16:creationId xmlns:a16="http://schemas.microsoft.com/office/drawing/2014/main" id="{B308B33C-AEF0-4E07-814F-016EBDB87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321175"/>
                        <a:ext cx="8496300" cy="19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solidFill>
                              <a:srgbClr val="000066"/>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EF8F11A-7E57-4687-83E2-202E9269D342}"/>
              </a:ext>
            </a:extLst>
          </p:cNvPr>
          <p:cNvSpPr>
            <a:spLocks noGrp="1"/>
          </p:cNvSpPr>
          <p:nvPr>
            <p:ph type="dt" sz="half" idx="10"/>
          </p:nvPr>
        </p:nvSpPr>
        <p:spPr/>
        <p:txBody>
          <a:bodyPr/>
          <a:lstStyle/>
          <a:p>
            <a:pPr>
              <a:defRPr/>
            </a:pPr>
            <a:fld id="{17F15AFC-762E-4618-88FA-C144AAE99A6A}"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9FF870C4-4584-41DD-8AE5-CF93B61EB4A8}"/>
              </a:ext>
            </a:extLst>
          </p:cNvPr>
          <p:cNvSpPr>
            <a:spLocks noGrp="1"/>
          </p:cNvSpPr>
          <p:nvPr>
            <p:ph type="sldNum" sz="quarter" idx="12"/>
          </p:nvPr>
        </p:nvSpPr>
        <p:spPr/>
        <p:txBody>
          <a:bodyPr/>
          <a:lstStyle/>
          <a:p>
            <a:pPr>
              <a:defRPr/>
            </a:pPr>
            <a:fld id="{53D647F6-CBE5-4C2B-A791-61F4E259FC5F}" type="slidenum">
              <a:rPr lang="zh-CN" altLang="en-US" smtClean="0"/>
              <a:pPr>
                <a:defRPr/>
              </a:pPr>
              <a:t>52</a:t>
            </a:fld>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8" name="Text Box 4">
            <a:extLst>
              <a:ext uri="{FF2B5EF4-FFF2-40B4-BE49-F238E27FC236}">
                <a16:creationId xmlns:a16="http://schemas.microsoft.com/office/drawing/2014/main" id="{50985C0C-5C0C-4174-8CE9-674E9AB53912}"/>
              </a:ext>
            </a:extLst>
          </p:cNvPr>
          <p:cNvSpPr txBox="1">
            <a:spLocks noChangeArrowheads="1"/>
          </p:cNvSpPr>
          <p:nvPr/>
        </p:nvSpPr>
        <p:spPr bwMode="auto">
          <a:xfrm>
            <a:off x="609600" y="1143000"/>
            <a:ext cx="7620000" cy="457200"/>
          </a:xfrm>
          <a:prstGeom prst="rect">
            <a:avLst/>
          </a:prstGeom>
          <a:noFill/>
          <a:ln>
            <a:noFill/>
          </a:ln>
          <a:effectLst/>
          <a:extLst>
            <a:ext uri="{909E8E84-426E-40DD-AFC4-6F175D3DCCD1}">
              <a14:hiddenFill xmlns:a14="http://schemas.microsoft.com/office/drawing/2010/main">
                <a:gradFill rotWithShape="1">
                  <a:gsLst>
                    <a:gs pos="0">
                      <a:srgbClr val="CCECFF"/>
                    </a:gs>
                    <a:gs pos="100000">
                      <a:schemeClr val="bg1"/>
                    </a:gs>
                  </a:gsLst>
                  <a:lin ang="5400000" scaled="1"/>
                </a:gradFill>
              </a14:hiddenFill>
            </a:ext>
            <a:ext uri="{91240B29-F687-4F45-9708-019B960494DF}">
              <a14:hiddenLine xmlns:a14="http://schemas.microsoft.com/office/drawing/2010/main" w="9525" algn="ctr">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chemeClr val="tx2"/>
                </a:solidFill>
                <a:ea typeface="黑体" panose="02010609060101010101" pitchFamily="49" charset="-122"/>
              </a:rPr>
              <a:t>水解</a:t>
            </a:r>
            <a:r>
              <a:rPr lang="zh-CN" altLang="en-US" dirty="0">
                <a:solidFill>
                  <a:schemeClr val="tx2"/>
                </a:solidFill>
              </a:rPr>
              <a:t>、醇解</a:t>
            </a:r>
            <a:r>
              <a:rPr lang="zh-CN" altLang="en-US" sz="2400" dirty="0">
                <a:solidFill>
                  <a:schemeClr val="tx2"/>
                </a:solidFill>
                <a:ea typeface="黑体" panose="02010609060101010101" pitchFamily="49" charset="-122"/>
              </a:rPr>
              <a:t>、氨解反应总论：</a:t>
            </a:r>
          </a:p>
        </p:txBody>
      </p:sp>
      <p:graphicFrame>
        <p:nvGraphicFramePr>
          <p:cNvPr id="456709" name="Object 5">
            <a:extLst>
              <a:ext uri="{FF2B5EF4-FFF2-40B4-BE49-F238E27FC236}">
                <a16:creationId xmlns:a16="http://schemas.microsoft.com/office/drawing/2014/main" id="{C840FEB7-9947-414D-92B3-4060E769E65F}"/>
              </a:ext>
            </a:extLst>
          </p:cNvPr>
          <p:cNvGraphicFramePr>
            <a:graphicFrameLocks noChangeAspect="1"/>
          </p:cNvGraphicFramePr>
          <p:nvPr/>
        </p:nvGraphicFramePr>
        <p:xfrm>
          <a:off x="1828800" y="2514600"/>
          <a:ext cx="5791200" cy="869950"/>
        </p:xfrm>
        <a:graphic>
          <a:graphicData uri="http://schemas.openxmlformats.org/presentationml/2006/ole">
            <mc:AlternateContent xmlns:mc="http://schemas.openxmlformats.org/markup-compatibility/2006">
              <mc:Choice xmlns:v="urn:schemas-microsoft-com:vml" Requires="v">
                <p:oleObj spid="_x0000_s93216" name="CS ChemDraw Drawing" r:id="rId3" imgW="3095280" imgH="465840" progId="ChemDraw.Document.6.0">
                  <p:embed/>
                </p:oleObj>
              </mc:Choice>
              <mc:Fallback>
                <p:oleObj name="CS ChemDraw Drawing" r:id="rId3" imgW="3095280" imgH="465840" progId="ChemDraw.Document.6.0">
                  <p:embed/>
                  <p:pic>
                    <p:nvPicPr>
                      <p:cNvPr id="456709" name="Object 5">
                        <a:extLst>
                          <a:ext uri="{FF2B5EF4-FFF2-40B4-BE49-F238E27FC236}">
                            <a16:creationId xmlns:a16="http://schemas.microsoft.com/office/drawing/2014/main" id="{C840FEB7-9947-414D-92B3-4060E769E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14600"/>
                        <a:ext cx="5791200" cy="869950"/>
                      </a:xfrm>
                      <a:prstGeom prst="rect">
                        <a:avLst/>
                      </a:prstGeom>
                      <a:noFill/>
                      <a:ln>
                        <a:noFill/>
                      </a:ln>
                      <a:effectLst/>
                      <a:extLst>
                        <a:ext uri="{909E8E84-426E-40DD-AFC4-6F175D3DCCD1}">
                          <a14:hiddenFill xmlns:a14="http://schemas.microsoft.com/office/drawing/2010/main">
                            <a:gradFill rotWithShape="1">
                              <a:gsLst>
                                <a:gs pos="0">
                                  <a:srgbClr val="CCECFF"/>
                                </a:gs>
                                <a:gs pos="100000">
                                  <a:schemeClr val="bg1"/>
                                </a:gs>
                              </a:gsLst>
                              <a:lin ang="5400000" scaled="1"/>
                            </a:gradFill>
                          </a14:hiddenFill>
                        </a:ext>
                        <a:ext uri="{91240B29-F687-4F45-9708-019B960494DF}">
                          <a14:hiddenLine xmlns:a14="http://schemas.microsoft.com/office/drawing/2010/main" w="9525" algn="ctr">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6710" name="Text Box 6">
            <a:extLst>
              <a:ext uri="{FF2B5EF4-FFF2-40B4-BE49-F238E27FC236}">
                <a16:creationId xmlns:a16="http://schemas.microsoft.com/office/drawing/2014/main" id="{F91765CD-45BB-429D-B71D-348F452BC1C5}"/>
              </a:ext>
            </a:extLst>
          </p:cNvPr>
          <p:cNvSpPr txBox="1">
            <a:spLocks noChangeArrowheads="1"/>
          </p:cNvSpPr>
          <p:nvPr/>
        </p:nvSpPr>
        <p:spPr bwMode="auto">
          <a:xfrm>
            <a:off x="3886200" y="3886200"/>
            <a:ext cx="4419600" cy="1569660"/>
          </a:xfrm>
          <a:prstGeom prst="rect">
            <a:avLst/>
          </a:prstGeom>
          <a:noFill/>
          <a:ln>
            <a:noFill/>
          </a:ln>
          <a:effectLst/>
          <a:extLst>
            <a:ext uri="{909E8E84-426E-40DD-AFC4-6F175D3DCCD1}">
              <a14:hiddenFill xmlns:a14="http://schemas.microsoft.com/office/drawing/2010/main">
                <a:gradFill rotWithShape="1">
                  <a:gsLst>
                    <a:gs pos="0">
                      <a:srgbClr val="CCECFF"/>
                    </a:gs>
                    <a:gs pos="100000">
                      <a:schemeClr val="bg1"/>
                    </a:gs>
                  </a:gsLst>
                  <a:lin ang="5400000" scaled="1"/>
                </a:gradFill>
              </a14:hiddenFill>
            </a:ext>
            <a:ext uri="{91240B29-F687-4F45-9708-019B960494DF}">
              <a14:hiddenLine xmlns:a14="http://schemas.microsoft.com/office/drawing/2010/main" w="9525" algn="ctr">
                <a:solidFill>
                  <a:srgbClr val="33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solidFill>
                  <a:srgbClr val="663300"/>
                </a:solidFill>
                <a:ea typeface="黑体" panose="02010609060101010101" pitchFamily="49" charset="-122"/>
              </a:rPr>
              <a:t>Nu</a:t>
            </a:r>
            <a:r>
              <a:rPr lang="en-US" altLang="zh-CN" baseline="30000" dirty="0">
                <a:solidFill>
                  <a:srgbClr val="663300"/>
                </a:solidFill>
                <a:ea typeface="黑体" panose="02010609060101010101" pitchFamily="49" charset="-122"/>
              </a:rPr>
              <a:t>-</a:t>
            </a:r>
            <a:r>
              <a:rPr lang="en-US" altLang="zh-CN" dirty="0">
                <a:solidFill>
                  <a:srgbClr val="663300"/>
                </a:solidFill>
                <a:ea typeface="黑体" panose="02010609060101010101" pitchFamily="49" charset="-122"/>
              </a:rPr>
              <a:t> = </a:t>
            </a:r>
            <a:r>
              <a:rPr lang="en-US" altLang="zh-CN" baseline="30000" dirty="0">
                <a:solidFill>
                  <a:srgbClr val="663300"/>
                </a:solidFill>
                <a:ea typeface="黑体" panose="02010609060101010101" pitchFamily="49" charset="-122"/>
              </a:rPr>
              <a:t>-</a:t>
            </a:r>
            <a:r>
              <a:rPr lang="en-US" altLang="zh-CN" dirty="0">
                <a:solidFill>
                  <a:srgbClr val="663300"/>
                </a:solidFill>
                <a:ea typeface="黑体" panose="02010609060101010101" pitchFamily="49" charset="-122"/>
              </a:rPr>
              <a:t>OH, H</a:t>
            </a:r>
            <a:r>
              <a:rPr lang="en-US" altLang="zh-CN" baseline="-25000" dirty="0">
                <a:solidFill>
                  <a:srgbClr val="663300"/>
                </a:solidFill>
                <a:ea typeface="黑体" panose="02010609060101010101" pitchFamily="49" charset="-122"/>
              </a:rPr>
              <a:t>2</a:t>
            </a:r>
            <a:r>
              <a:rPr lang="en-US" altLang="zh-CN" dirty="0">
                <a:solidFill>
                  <a:srgbClr val="663300"/>
                </a:solidFill>
                <a:ea typeface="黑体" panose="02010609060101010101" pitchFamily="49" charset="-122"/>
              </a:rPr>
              <a:t>O    </a:t>
            </a:r>
            <a:r>
              <a:rPr lang="zh-CN" altLang="en-US" dirty="0">
                <a:solidFill>
                  <a:srgbClr val="663300"/>
                </a:solidFill>
                <a:ea typeface="黑体" panose="02010609060101010101" pitchFamily="49" charset="-122"/>
              </a:rPr>
              <a:t>水解反应</a:t>
            </a:r>
          </a:p>
          <a:p>
            <a:pPr algn="l">
              <a:spcBef>
                <a:spcPct val="50000"/>
              </a:spcBef>
            </a:pPr>
            <a:r>
              <a:rPr lang="en-US" altLang="zh-CN" dirty="0">
                <a:solidFill>
                  <a:srgbClr val="663300"/>
                </a:solidFill>
                <a:ea typeface="黑体" panose="02010609060101010101" pitchFamily="49" charset="-122"/>
              </a:rPr>
              <a:t>Nu</a:t>
            </a:r>
            <a:r>
              <a:rPr lang="en-US" altLang="zh-CN" baseline="30000" dirty="0">
                <a:solidFill>
                  <a:srgbClr val="663300"/>
                </a:solidFill>
                <a:ea typeface="黑体" panose="02010609060101010101" pitchFamily="49" charset="-122"/>
              </a:rPr>
              <a:t>-</a:t>
            </a:r>
            <a:r>
              <a:rPr lang="en-US" altLang="zh-CN" dirty="0">
                <a:solidFill>
                  <a:srgbClr val="663300"/>
                </a:solidFill>
                <a:ea typeface="黑体" panose="02010609060101010101" pitchFamily="49" charset="-122"/>
              </a:rPr>
              <a:t> = HOR'           </a:t>
            </a:r>
            <a:r>
              <a:rPr lang="zh-CN" altLang="en-US" dirty="0">
                <a:solidFill>
                  <a:srgbClr val="663300"/>
                </a:solidFill>
                <a:ea typeface="黑体" panose="02010609060101010101" pitchFamily="49" charset="-122"/>
              </a:rPr>
              <a:t>醇解反应</a:t>
            </a:r>
          </a:p>
          <a:p>
            <a:pPr algn="l">
              <a:spcBef>
                <a:spcPct val="50000"/>
              </a:spcBef>
            </a:pPr>
            <a:r>
              <a:rPr lang="en-US" altLang="zh-CN" dirty="0">
                <a:solidFill>
                  <a:srgbClr val="663300"/>
                </a:solidFill>
                <a:ea typeface="黑体" panose="02010609060101010101" pitchFamily="49" charset="-122"/>
              </a:rPr>
              <a:t>Nu</a:t>
            </a:r>
            <a:r>
              <a:rPr lang="en-US" altLang="zh-CN" baseline="30000" dirty="0">
                <a:solidFill>
                  <a:srgbClr val="663300"/>
                </a:solidFill>
                <a:ea typeface="黑体" panose="02010609060101010101" pitchFamily="49" charset="-122"/>
              </a:rPr>
              <a:t>-</a:t>
            </a:r>
            <a:r>
              <a:rPr lang="en-US" altLang="zh-CN" dirty="0">
                <a:solidFill>
                  <a:srgbClr val="663300"/>
                </a:solidFill>
                <a:ea typeface="黑体" panose="02010609060101010101" pitchFamily="49" charset="-122"/>
              </a:rPr>
              <a:t> = NH</a:t>
            </a:r>
            <a:r>
              <a:rPr lang="en-US" altLang="zh-CN" baseline="-25000" dirty="0">
                <a:solidFill>
                  <a:srgbClr val="663300"/>
                </a:solidFill>
                <a:ea typeface="黑体" panose="02010609060101010101" pitchFamily="49" charset="-122"/>
              </a:rPr>
              <a:t>3</a:t>
            </a:r>
            <a:r>
              <a:rPr lang="en-US" altLang="zh-CN" dirty="0">
                <a:solidFill>
                  <a:srgbClr val="663300"/>
                </a:solidFill>
                <a:ea typeface="黑体" panose="02010609060101010101" pitchFamily="49" charset="-122"/>
              </a:rPr>
              <a:t>             </a:t>
            </a:r>
            <a:r>
              <a:rPr lang="zh-CN" altLang="en-US" dirty="0">
                <a:solidFill>
                  <a:srgbClr val="663300"/>
                </a:solidFill>
                <a:ea typeface="黑体" panose="02010609060101010101" pitchFamily="49" charset="-122"/>
              </a:rPr>
              <a:t>氨解反应</a:t>
            </a:r>
          </a:p>
        </p:txBody>
      </p:sp>
      <p:sp>
        <p:nvSpPr>
          <p:cNvPr id="456712" name="AutoShape 8">
            <a:extLst>
              <a:ext uri="{FF2B5EF4-FFF2-40B4-BE49-F238E27FC236}">
                <a16:creationId xmlns:a16="http://schemas.microsoft.com/office/drawing/2014/main" id="{0F3BAFDA-76C3-414A-8AC2-593D8AA77F0E}"/>
              </a:ext>
            </a:extLst>
          </p:cNvPr>
          <p:cNvSpPr>
            <a:spLocks noChangeArrowheads="1"/>
          </p:cNvSpPr>
          <p:nvPr/>
        </p:nvSpPr>
        <p:spPr bwMode="auto">
          <a:xfrm>
            <a:off x="838200" y="1752600"/>
            <a:ext cx="1219200" cy="533400"/>
          </a:xfrm>
          <a:prstGeom prst="roundRect">
            <a:avLst>
              <a:gd name="adj" fmla="val 16667"/>
            </a:avLst>
          </a:prstGeom>
          <a:gradFill rotWithShape="1">
            <a:gsLst>
              <a:gs pos="0">
                <a:srgbClr val="CCECFF"/>
              </a:gs>
              <a:gs pos="100000">
                <a:schemeClr val="bg1"/>
              </a:gs>
            </a:gsLst>
            <a:lin ang="5400000" scaled="1"/>
          </a:gradFill>
          <a:ln w="9525" algn="ctr">
            <a:solidFill>
              <a:srgbClr val="3399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300">
                <a:solidFill>
                  <a:schemeClr val="tx2"/>
                </a:solidFill>
                <a:ea typeface="黑体" panose="02010609060101010101" pitchFamily="49" charset="-122"/>
              </a:rPr>
              <a:t>含  义</a:t>
            </a:r>
          </a:p>
        </p:txBody>
      </p:sp>
      <p:sp>
        <p:nvSpPr>
          <p:cNvPr id="2" name="日期占位符 1">
            <a:extLst>
              <a:ext uri="{FF2B5EF4-FFF2-40B4-BE49-F238E27FC236}">
                <a16:creationId xmlns:a16="http://schemas.microsoft.com/office/drawing/2014/main" id="{F1EE9FC6-E381-4C32-B9EB-C5C5D6C2DBC0}"/>
              </a:ext>
            </a:extLst>
          </p:cNvPr>
          <p:cNvSpPr>
            <a:spLocks noGrp="1"/>
          </p:cNvSpPr>
          <p:nvPr>
            <p:ph type="dt" sz="half" idx="10"/>
          </p:nvPr>
        </p:nvSpPr>
        <p:spPr/>
        <p:txBody>
          <a:bodyPr/>
          <a:lstStyle/>
          <a:p>
            <a:pPr>
              <a:defRPr/>
            </a:pPr>
            <a:fld id="{54426F17-8F72-48B2-A918-1CDE7962C73A}"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7BC96F77-6022-406A-92FB-7218D5A1E002}"/>
              </a:ext>
            </a:extLst>
          </p:cNvPr>
          <p:cNvSpPr>
            <a:spLocks noGrp="1"/>
          </p:cNvSpPr>
          <p:nvPr>
            <p:ph type="sldNum" sz="quarter" idx="12"/>
          </p:nvPr>
        </p:nvSpPr>
        <p:spPr/>
        <p:txBody>
          <a:bodyPr/>
          <a:lstStyle/>
          <a:p>
            <a:pPr>
              <a:defRPr/>
            </a:pPr>
            <a:fld id="{DEBC7694-C6C0-49D6-855B-71DF6E7CB550}" type="slidenum">
              <a:rPr lang="zh-CN" altLang="en-US" smtClean="0"/>
              <a:pPr>
                <a:defRPr/>
              </a:pPr>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a:extLst>
              <a:ext uri="{FF2B5EF4-FFF2-40B4-BE49-F238E27FC236}">
                <a16:creationId xmlns:a16="http://schemas.microsoft.com/office/drawing/2014/main" id="{D6BD9D7F-1E47-4F10-A46D-E938C092AC91}"/>
              </a:ext>
            </a:extLst>
          </p:cNvPr>
          <p:cNvSpPr>
            <a:spLocks noChangeArrowheads="1"/>
          </p:cNvSpPr>
          <p:nvPr/>
        </p:nvSpPr>
        <p:spPr bwMode="auto">
          <a:xfrm>
            <a:off x="179388" y="312738"/>
            <a:ext cx="8064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3200" b="1">
                <a:solidFill>
                  <a:srgbClr val="CC6600"/>
                </a:solidFill>
              </a:rPr>
              <a:t>羧酸衍生物都能进行亲核加成</a:t>
            </a:r>
            <a:r>
              <a:rPr lang="en-US" altLang="zh-CN" sz="3200" b="1">
                <a:solidFill>
                  <a:srgbClr val="CC6600"/>
                </a:solidFill>
              </a:rPr>
              <a:t>—</a:t>
            </a:r>
            <a:r>
              <a:rPr lang="zh-CN" altLang="en-US" sz="3200" b="1">
                <a:solidFill>
                  <a:srgbClr val="CC6600"/>
                </a:solidFill>
              </a:rPr>
              <a:t>消除反应</a:t>
            </a:r>
          </a:p>
        </p:txBody>
      </p:sp>
      <p:sp>
        <p:nvSpPr>
          <p:cNvPr id="57350" name="Rectangle 6">
            <a:extLst>
              <a:ext uri="{FF2B5EF4-FFF2-40B4-BE49-F238E27FC236}">
                <a16:creationId xmlns:a16="http://schemas.microsoft.com/office/drawing/2014/main" id="{095EAE26-4107-400B-B96E-5DE5C1A1CD07}"/>
              </a:ext>
            </a:extLst>
          </p:cNvPr>
          <p:cNvSpPr>
            <a:spLocks noChangeArrowheads="1"/>
          </p:cNvSpPr>
          <p:nvPr/>
        </p:nvSpPr>
        <p:spPr bwMode="auto">
          <a:xfrm>
            <a:off x="0" y="2962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52" name="Rectangle 8">
            <a:extLst>
              <a:ext uri="{FF2B5EF4-FFF2-40B4-BE49-F238E27FC236}">
                <a16:creationId xmlns:a16="http://schemas.microsoft.com/office/drawing/2014/main" id="{92FB7063-3F6B-4FEB-B395-73F025CBA02D}"/>
              </a:ext>
            </a:extLst>
          </p:cNvPr>
          <p:cNvSpPr>
            <a:spLocks noChangeArrowheads="1"/>
          </p:cNvSpPr>
          <p:nvPr/>
        </p:nvSpPr>
        <p:spPr bwMode="auto">
          <a:xfrm>
            <a:off x="0" y="285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7353" name="Rectangle 9">
            <a:extLst>
              <a:ext uri="{FF2B5EF4-FFF2-40B4-BE49-F238E27FC236}">
                <a16:creationId xmlns:a16="http://schemas.microsoft.com/office/drawing/2014/main" id="{E9AD0A83-4AF2-4ECA-B862-C932565548ED}"/>
              </a:ext>
            </a:extLst>
          </p:cNvPr>
          <p:cNvSpPr>
            <a:spLocks noChangeArrowheads="1"/>
          </p:cNvSpPr>
          <p:nvPr/>
        </p:nvSpPr>
        <p:spPr bwMode="auto">
          <a:xfrm>
            <a:off x="539750" y="3821113"/>
            <a:ext cx="4837113"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b="1">
                <a:solidFill>
                  <a:schemeClr val="tx1"/>
                </a:solidFill>
              </a:rPr>
              <a:t>羰基亲核加成的活性顺序：</a:t>
            </a:r>
          </a:p>
        </p:txBody>
      </p:sp>
      <p:sp>
        <p:nvSpPr>
          <p:cNvPr id="57354" name="Rectangle 10">
            <a:extLst>
              <a:ext uri="{FF2B5EF4-FFF2-40B4-BE49-F238E27FC236}">
                <a16:creationId xmlns:a16="http://schemas.microsoft.com/office/drawing/2014/main" id="{412547ED-E1B5-4885-BEFE-8653D5BE3D73}"/>
              </a:ext>
            </a:extLst>
          </p:cNvPr>
          <p:cNvSpPr>
            <a:spLocks noChangeArrowheads="1"/>
          </p:cNvSpPr>
          <p:nvPr/>
        </p:nvSpPr>
        <p:spPr bwMode="auto">
          <a:xfrm>
            <a:off x="539750" y="5976938"/>
            <a:ext cx="7920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b="1">
                <a:solidFill>
                  <a:schemeClr val="tx1"/>
                </a:solidFill>
              </a:rPr>
              <a:t>L</a:t>
            </a:r>
            <a:r>
              <a:rPr lang="zh-CN" altLang="en-US" b="1">
                <a:solidFill>
                  <a:schemeClr val="tx1"/>
                </a:solidFill>
              </a:rPr>
              <a:t>离去的难易顺序：</a:t>
            </a:r>
            <a:r>
              <a:rPr lang="en-US" altLang="zh-CN" b="1">
                <a:solidFill>
                  <a:schemeClr val="tx1"/>
                </a:solidFill>
              </a:rPr>
              <a:t>Cl</a:t>
            </a:r>
            <a:r>
              <a:rPr lang="en-US" altLang="zh-CN" b="1" baseline="30000">
                <a:solidFill>
                  <a:schemeClr val="tx1"/>
                </a:solidFill>
              </a:rPr>
              <a:t>- </a:t>
            </a:r>
            <a:r>
              <a:rPr lang="en-US" altLang="zh-CN" b="1">
                <a:solidFill>
                  <a:schemeClr val="tx1"/>
                </a:solidFill>
              </a:rPr>
              <a:t>&gt; RCOO</a:t>
            </a:r>
            <a:r>
              <a:rPr lang="en-US" altLang="zh-CN" b="1" baseline="30000">
                <a:solidFill>
                  <a:schemeClr val="tx1"/>
                </a:solidFill>
              </a:rPr>
              <a:t>- </a:t>
            </a:r>
            <a:r>
              <a:rPr lang="en-US" altLang="zh-CN" b="1">
                <a:solidFill>
                  <a:schemeClr val="tx1"/>
                </a:solidFill>
              </a:rPr>
              <a:t>&gt; RO</a:t>
            </a:r>
            <a:r>
              <a:rPr lang="en-US" altLang="zh-CN" b="1" baseline="30000">
                <a:solidFill>
                  <a:schemeClr val="tx1"/>
                </a:solidFill>
              </a:rPr>
              <a:t>- </a:t>
            </a:r>
            <a:r>
              <a:rPr lang="en-US" altLang="zh-CN" b="1">
                <a:solidFill>
                  <a:schemeClr val="tx1"/>
                </a:solidFill>
              </a:rPr>
              <a:t>&gt; </a:t>
            </a:r>
            <a:r>
              <a:rPr lang="en-US" altLang="zh-CN" b="1" baseline="30000">
                <a:solidFill>
                  <a:schemeClr val="tx1"/>
                </a:solidFill>
              </a:rPr>
              <a:t>-</a:t>
            </a:r>
            <a:r>
              <a:rPr lang="en-US" altLang="zh-CN" b="1">
                <a:solidFill>
                  <a:schemeClr val="tx1"/>
                </a:solidFill>
              </a:rPr>
              <a:t>NH</a:t>
            </a:r>
            <a:r>
              <a:rPr lang="en-US" altLang="zh-CN" b="1" baseline="-25000">
                <a:solidFill>
                  <a:schemeClr val="tx1"/>
                </a:solidFill>
              </a:rPr>
              <a:t>2</a:t>
            </a:r>
            <a:endParaRPr lang="en-US" altLang="zh-CN" b="1">
              <a:solidFill>
                <a:schemeClr val="tx1"/>
              </a:solidFill>
            </a:endParaRPr>
          </a:p>
        </p:txBody>
      </p:sp>
      <p:graphicFrame>
        <p:nvGraphicFramePr>
          <p:cNvPr id="57357" name="Object 13">
            <a:extLst>
              <a:ext uri="{FF2B5EF4-FFF2-40B4-BE49-F238E27FC236}">
                <a16:creationId xmlns:a16="http://schemas.microsoft.com/office/drawing/2014/main" id="{5E3ACA6F-72E2-4F8A-8021-CCFC020C622C}"/>
              </a:ext>
            </a:extLst>
          </p:cNvPr>
          <p:cNvGraphicFramePr>
            <a:graphicFrameLocks noChangeAspect="1"/>
          </p:cNvGraphicFramePr>
          <p:nvPr/>
        </p:nvGraphicFramePr>
        <p:xfrm>
          <a:off x="1547813" y="4710113"/>
          <a:ext cx="7127875" cy="1089025"/>
        </p:xfrm>
        <a:graphic>
          <a:graphicData uri="http://schemas.openxmlformats.org/presentationml/2006/ole">
            <mc:AlternateContent xmlns:mc="http://schemas.openxmlformats.org/markup-compatibility/2006">
              <mc:Choice xmlns:v="urn:schemas-microsoft-com:vml" Requires="v">
                <p:oleObj spid="_x0000_s96308" name="CS ChemDraw Drawing" r:id="rId4" imgW="3251835" imgH="496824" progId="ChemDraw.Document.6.0">
                  <p:embed/>
                </p:oleObj>
              </mc:Choice>
              <mc:Fallback>
                <p:oleObj name="CS ChemDraw Drawing" r:id="rId4" imgW="3251835" imgH="496824" progId="ChemDraw.Document.6.0">
                  <p:embed/>
                  <p:pic>
                    <p:nvPicPr>
                      <p:cNvPr id="57357" name="Object 13">
                        <a:extLst>
                          <a:ext uri="{FF2B5EF4-FFF2-40B4-BE49-F238E27FC236}">
                            <a16:creationId xmlns:a16="http://schemas.microsoft.com/office/drawing/2014/main" id="{5E3ACA6F-72E2-4F8A-8021-CCFC020C6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4710113"/>
                        <a:ext cx="712787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59" name="Object 15">
            <a:extLst>
              <a:ext uri="{FF2B5EF4-FFF2-40B4-BE49-F238E27FC236}">
                <a16:creationId xmlns:a16="http://schemas.microsoft.com/office/drawing/2014/main" id="{7C40EC67-A837-4F99-A786-53CAF1F2AA02}"/>
              </a:ext>
            </a:extLst>
          </p:cNvPr>
          <p:cNvGraphicFramePr>
            <a:graphicFrameLocks noChangeAspect="1"/>
          </p:cNvGraphicFramePr>
          <p:nvPr/>
        </p:nvGraphicFramePr>
        <p:xfrm>
          <a:off x="1116013" y="869950"/>
          <a:ext cx="6335712" cy="2868613"/>
        </p:xfrm>
        <a:graphic>
          <a:graphicData uri="http://schemas.openxmlformats.org/presentationml/2006/ole">
            <mc:AlternateContent xmlns:mc="http://schemas.openxmlformats.org/markup-compatibility/2006">
              <mc:Choice xmlns:v="urn:schemas-microsoft-com:vml" Requires="v">
                <p:oleObj spid="_x0000_s96309" name="CS ChemDraw Drawing" r:id="rId6" imgW="3144600" imgH="1423440" progId="ChemDraw.Document.6.0">
                  <p:embed/>
                </p:oleObj>
              </mc:Choice>
              <mc:Fallback>
                <p:oleObj name="CS ChemDraw Drawing" r:id="rId6" imgW="3144600" imgH="1423440" progId="ChemDraw.Document.6.0">
                  <p:embed/>
                  <p:pic>
                    <p:nvPicPr>
                      <p:cNvPr id="57359" name="Object 15">
                        <a:extLst>
                          <a:ext uri="{FF2B5EF4-FFF2-40B4-BE49-F238E27FC236}">
                            <a16:creationId xmlns:a16="http://schemas.microsoft.com/office/drawing/2014/main" id="{7C40EC67-A837-4F99-A786-53CAF1F2A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869950"/>
                        <a:ext cx="6335712" cy="28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E47ADC5-D931-4B38-B12B-E7268E74F418}"/>
              </a:ext>
            </a:extLst>
          </p:cNvPr>
          <p:cNvSpPr>
            <a:spLocks noGrp="1"/>
          </p:cNvSpPr>
          <p:nvPr>
            <p:ph type="dt" sz="half" idx="10"/>
          </p:nvPr>
        </p:nvSpPr>
        <p:spPr/>
        <p:txBody>
          <a:bodyPr/>
          <a:lstStyle/>
          <a:p>
            <a:pPr>
              <a:defRPr/>
            </a:pPr>
            <a:fld id="{2AB966C1-E8A2-44ED-80F7-B17F865819C2}" type="datetime11">
              <a:rPr lang="zh-CN" altLang="en-US" smtClean="0"/>
              <a:t>12:44:17</a:t>
            </a:fld>
            <a:endParaRPr lang="zh-CN" altLang="en-US"/>
          </a:p>
        </p:txBody>
      </p:sp>
      <p:sp>
        <p:nvSpPr>
          <p:cNvPr id="3" name="灯片编号占位符 2">
            <a:extLst>
              <a:ext uri="{FF2B5EF4-FFF2-40B4-BE49-F238E27FC236}">
                <a16:creationId xmlns:a16="http://schemas.microsoft.com/office/drawing/2014/main" id="{955EE9AD-727C-4163-AAE3-1ED9E1819CAF}"/>
              </a:ext>
            </a:extLst>
          </p:cNvPr>
          <p:cNvSpPr>
            <a:spLocks noGrp="1"/>
          </p:cNvSpPr>
          <p:nvPr>
            <p:ph type="sldNum" sz="quarter" idx="12"/>
          </p:nvPr>
        </p:nvSpPr>
        <p:spPr/>
        <p:txBody>
          <a:bodyPr/>
          <a:lstStyle/>
          <a:p>
            <a:pPr>
              <a:defRPr/>
            </a:pPr>
            <a:fld id="{DEBC7694-C6C0-49D6-855B-71DF6E7CB550}" type="slidenum">
              <a:rPr lang="zh-CN" altLang="en-US" smtClean="0"/>
              <a:pPr>
                <a:defRPr/>
              </a:pPr>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2FAE7DC-B861-4FE0-B1C5-20B259699978}"/>
              </a:ext>
            </a:extLst>
          </p:cNvPr>
          <p:cNvSpPr>
            <a:spLocks noGrp="1"/>
          </p:cNvSpPr>
          <p:nvPr>
            <p:ph type="dt" sz="quarter" idx="10"/>
          </p:nvPr>
        </p:nvSpPr>
        <p:spPr/>
        <p:txBody>
          <a:bodyPr/>
          <a:lstStyle/>
          <a:p>
            <a:pPr>
              <a:defRPr/>
            </a:pPr>
            <a:fld id="{34F5889A-1640-4603-89AE-CA04A6A57928}" type="datetime11">
              <a:rPr lang="zh-CN" altLang="en-US" smtClean="0"/>
              <a:t>12:44:17</a:t>
            </a:fld>
            <a:endParaRPr lang="en-US" altLang="zh-CN"/>
          </a:p>
        </p:txBody>
      </p:sp>
      <p:sp>
        <p:nvSpPr>
          <p:cNvPr id="7" name="灯片编号占位符 3">
            <a:extLst>
              <a:ext uri="{FF2B5EF4-FFF2-40B4-BE49-F238E27FC236}">
                <a16:creationId xmlns:a16="http://schemas.microsoft.com/office/drawing/2014/main" id="{17412B8A-001F-4580-9E30-23E2BC6AF974}"/>
              </a:ext>
            </a:extLst>
          </p:cNvPr>
          <p:cNvSpPr>
            <a:spLocks noGrp="1"/>
          </p:cNvSpPr>
          <p:nvPr>
            <p:ph type="sldNum" sz="quarter" idx="12"/>
          </p:nvPr>
        </p:nvSpPr>
        <p:spPr/>
        <p:txBody>
          <a:bodyPr/>
          <a:lstStyle/>
          <a:p>
            <a:pPr>
              <a:defRPr/>
            </a:pPr>
            <a:fld id="{7A3F0FF2-9FB2-4E93-B386-56728065CCA3}" type="slidenum">
              <a:rPr lang="en-US" altLang="zh-CN"/>
              <a:pPr>
                <a:defRPr/>
              </a:pPr>
              <a:t>55</a:t>
            </a:fld>
            <a:endParaRPr lang="en-US" altLang="zh-CN"/>
          </a:p>
        </p:txBody>
      </p:sp>
      <p:sp>
        <p:nvSpPr>
          <p:cNvPr id="489474" name="Rectangle 2">
            <a:extLst>
              <a:ext uri="{FF2B5EF4-FFF2-40B4-BE49-F238E27FC236}">
                <a16:creationId xmlns:a16="http://schemas.microsoft.com/office/drawing/2014/main" id="{A2E7DB3F-8BA3-47BC-A68E-40DD765B83F1}"/>
              </a:ext>
            </a:extLst>
          </p:cNvPr>
          <p:cNvSpPr>
            <a:spLocks noChangeArrowheads="1"/>
          </p:cNvSpPr>
          <p:nvPr/>
        </p:nvSpPr>
        <p:spPr bwMode="auto">
          <a:xfrm>
            <a:off x="971550" y="5229225"/>
            <a:ext cx="6248400" cy="1041400"/>
          </a:xfrm>
          <a:prstGeom prst="rect">
            <a:avLst/>
          </a:prstGeom>
          <a:solidFill>
            <a:srgbClr val="66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特点：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产物均有羧酸生成。</a:t>
            </a:r>
          </a:p>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b.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活性：酰卤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酸酐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酯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酰胺</a:t>
            </a:r>
          </a:p>
        </p:txBody>
      </p:sp>
      <p:sp>
        <p:nvSpPr>
          <p:cNvPr id="489475" name="Rectangle 3">
            <a:extLst>
              <a:ext uri="{FF2B5EF4-FFF2-40B4-BE49-F238E27FC236}">
                <a16:creationId xmlns:a16="http://schemas.microsoft.com/office/drawing/2014/main" id="{AD8C3C93-F6FD-4501-8F58-C052CDB66ABB}"/>
              </a:ext>
            </a:extLst>
          </p:cNvPr>
          <p:cNvSpPr>
            <a:spLocks noChangeArrowheads="1"/>
          </p:cNvSpPr>
          <p:nvPr/>
        </p:nvSpPr>
        <p:spPr bwMode="auto">
          <a:xfrm>
            <a:off x="685800" y="533400"/>
            <a:ext cx="15240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(1) </a:t>
            </a:r>
            <a:r>
              <a:rPr kumimoji="0" lang="zh-CN" altLang="en-US" sz="2400" dirty="0">
                <a:latin typeface="Arial" panose="020B0604020202020204" pitchFamily="34" charset="0"/>
                <a:ea typeface="楷体" panose="02010609060101010101" pitchFamily="49" charset="-122"/>
                <a:cs typeface="Arial" panose="020B0604020202020204" pitchFamily="34" charset="0"/>
              </a:rPr>
              <a:t>水解</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rPr>
              <a:t> </a:t>
            </a:r>
          </a:p>
        </p:txBody>
      </p:sp>
      <p:graphicFrame>
        <p:nvGraphicFramePr>
          <p:cNvPr id="489476" name="Object 4">
            <a:extLst>
              <a:ext uri="{FF2B5EF4-FFF2-40B4-BE49-F238E27FC236}">
                <a16:creationId xmlns:a16="http://schemas.microsoft.com/office/drawing/2014/main" id="{A56D4E59-7FE8-48E2-81CC-6AB24ED8C225}"/>
              </a:ext>
            </a:extLst>
          </p:cNvPr>
          <p:cNvGraphicFramePr>
            <a:graphicFrameLocks noChangeAspect="1"/>
          </p:cNvGraphicFramePr>
          <p:nvPr/>
        </p:nvGraphicFramePr>
        <p:xfrm>
          <a:off x="1116013" y="1341438"/>
          <a:ext cx="6408737" cy="2822575"/>
        </p:xfrm>
        <a:graphic>
          <a:graphicData uri="http://schemas.openxmlformats.org/presentationml/2006/ole">
            <mc:AlternateContent xmlns:mc="http://schemas.openxmlformats.org/markup-compatibility/2006">
              <mc:Choice xmlns:v="urn:schemas-microsoft-com:vml" Requires="v">
                <p:oleObj spid="_x0000_s42046" name="CS ChemDraw Drawing" r:id="rId3" imgW="4858126" imgH="2139224" progId="ChemDraw.Document.6.0">
                  <p:embed/>
                </p:oleObj>
              </mc:Choice>
              <mc:Fallback>
                <p:oleObj name="CS ChemDraw Drawing" r:id="rId3" imgW="4858126" imgH="2139224"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341438"/>
                        <a:ext cx="6408737" cy="28225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89475"/>
                                        </p:tgtEl>
                                        <p:attrNameLst>
                                          <p:attrName>style.visibility</p:attrName>
                                        </p:attrNameLst>
                                      </p:cBhvr>
                                      <p:to>
                                        <p:strVal val="visible"/>
                                      </p:to>
                                    </p:set>
                                    <p:animEffect transition="in" filter="slide(fromBottom)">
                                      <p:cBhvr>
                                        <p:cTn id="7" dur="500"/>
                                        <p:tgtEl>
                                          <p:spTgt spid="489475"/>
                                        </p:tgtEl>
                                      </p:cBhvr>
                                    </p:animEffect>
                                  </p:childTnLst>
                                </p:cTn>
                              </p:par>
                              <p:par>
                                <p:cTn id="8" presetID="5" presetClass="entr" presetSubtype="10" fill="hold" nodeType="withEffect">
                                  <p:stCondLst>
                                    <p:cond delay="0"/>
                                  </p:stCondLst>
                                  <p:childTnLst>
                                    <p:set>
                                      <p:cBhvr>
                                        <p:cTn id="9" dur="1" fill="hold">
                                          <p:stCondLst>
                                            <p:cond delay="0"/>
                                          </p:stCondLst>
                                        </p:cTn>
                                        <p:tgtEl>
                                          <p:spTgt spid="489476"/>
                                        </p:tgtEl>
                                        <p:attrNameLst>
                                          <p:attrName>style.visibility</p:attrName>
                                        </p:attrNameLst>
                                      </p:cBhvr>
                                      <p:to>
                                        <p:strVal val="visible"/>
                                      </p:to>
                                    </p:set>
                                    <p:animEffect transition="in" filter="checkerboard(across)">
                                      <p:cBhvr>
                                        <p:cTn id="10" dur="500"/>
                                        <p:tgtEl>
                                          <p:spTgt spid="4894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89474"/>
                                        </p:tgtEl>
                                        <p:attrNameLst>
                                          <p:attrName>style.visibility</p:attrName>
                                        </p:attrNameLst>
                                      </p:cBhvr>
                                      <p:to>
                                        <p:strVal val="visible"/>
                                      </p:to>
                                    </p:set>
                                    <p:animEffect transition="in" filter="slide(fromBottom)">
                                      <p:cBhvr>
                                        <p:cTn id="15" dur="500"/>
                                        <p:tgtEl>
                                          <p:spTgt spid="48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animBg="1"/>
      <p:bldP spid="48947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5225679-42EE-49CF-B2C2-0920F7F38CA4}"/>
              </a:ext>
            </a:extLst>
          </p:cNvPr>
          <p:cNvSpPr>
            <a:spLocks noGrp="1"/>
          </p:cNvSpPr>
          <p:nvPr>
            <p:ph type="dt" sz="quarter" idx="10"/>
          </p:nvPr>
        </p:nvSpPr>
        <p:spPr/>
        <p:txBody>
          <a:bodyPr/>
          <a:lstStyle/>
          <a:p>
            <a:pPr>
              <a:defRPr/>
            </a:pPr>
            <a:fld id="{44A71B20-BACF-4877-946B-CEF6D1C705F2}" type="datetime11">
              <a:rPr lang="zh-CN" altLang="en-US" smtClean="0"/>
              <a:t>12:44:17</a:t>
            </a:fld>
            <a:endParaRPr lang="en-US" altLang="zh-CN"/>
          </a:p>
        </p:txBody>
      </p:sp>
      <p:sp>
        <p:nvSpPr>
          <p:cNvPr id="7" name="灯片编号占位符 3">
            <a:extLst>
              <a:ext uri="{FF2B5EF4-FFF2-40B4-BE49-F238E27FC236}">
                <a16:creationId xmlns:a16="http://schemas.microsoft.com/office/drawing/2014/main" id="{02CC69BA-3EDF-4358-9381-83A61AB97AC4}"/>
              </a:ext>
            </a:extLst>
          </p:cNvPr>
          <p:cNvSpPr>
            <a:spLocks noGrp="1"/>
          </p:cNvSpPr>
          <p:nvPr>
            <p:ph type="sldNum" sz="quarter" idx="12"/>
          </p:nvPr>
        </p:nvSpPr>
        <p:spPr/>
        <p:txBody>
          <a:bodyPr/>
          <a:lstStyle/>
          <a:p>
            <a:pPr>
              <a:defRPr/>
            </a:pPr>
            <a:fld id="{9E4437E6-1AD0-467C-9942-61F012C6ACED}" type="slidenum">
              <a:rPr lang="en-US" altLang="zh-CN"/>
              <a:pPr>
                <a:defRPr/>
              </a:pPr>
              <a:t>56</a:t>
            </a:fld>
            <a:endParaRPr lang="en-US" altLang="zh-CN"/>
          </a:p>
        </p:txBody>
      </p:sp>
      <p:sp>
        <p:nvSpPr>
          <p:cNvPr id="490498" name="Rectangle 2">
            <a:extLst>
              <a:ext uri="{FF2B5EF4-FFF2-40B4-BE49-F238E27FC236}">
                <a16:creationId xmlns:a16="http://schemas.microsoft.com/office/drawing/2014/main" id="{CAE6E44E-F936-4AFA-B123-29E121C408FA}"/>
              </a:ext>
            </a:extLst>
          </p:cNvPr>
          <p:cNvSpPr>
            <a:spLocks noChangeArrowheads="1"/>
          </p:cNvSpPr>
          <p:nvPr/>
        </p:nvSpPr>
        <p:spPr bwMode="auto">
          <a:xfrm>
            <a:off x="1187450" y="4437063"/>
            <a:ext cx="7272338" cy="1990725"/>
          </a:xfrm>
          <a:prstGeom prst="rect">
            <a:avLst/>
          </a:prstGeom>
          <a:solidFill>
            <a:srgbClr val="66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特点：</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醇解产物是酯。 </a:t>
            </a:r>
          </a:p>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b.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反应活性：  酰卤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酸酐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酯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酰胺</a:t>
            </a:r>
          </a:p>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c.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酰氯和酸酐是活泼的酰基化剂。 </a:t>
            </a:r>
          </a:p>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d.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酯的醇解为酯交换。</a:t>
            </a:r>
          </a:p>
        </p:txBody>
      </p:sp>
      <p:sp>
        <p:nvSpPr>
          <p:cNvPr id="490499" name="Text Box 3">
            <a:extLst>
              <a:ext uri="{FF2B5EF4-FFF2-40B4-BE49-F238E27FC236}">
                <a16:creationId xmlns:a16="http://schemas.microsoft.com/office/drawing/2014/main" id="{971D6DA6-191D-4E76-9F57-CA9541DDDC07}"/>
              </a:ext>
            </a:extLst>
          </p:cNvPr>
          <p:cNvSpPr txBox="1">
            <a:spLocks noChangeArrowheads="1"/>
          </p:cNvSpPr>
          <p:nvPr/>
        </p:nvSpPr>
        <p:spPr bwMode="auto">
          <a:xfrm>
            <a:off x="457200" y="381000"/>
            <a:ext cx="18827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(2)</a:t>
            </a:r>
            <a:r>
              <a:rPr kumimoji="0" lang="zh-CN" altLang="en-US" sz="2400" dirty="0">
                <a:latin typeface="Arial" panose="020B0604020202020204" pitchFamily="34" charset="0"/>
                <a:ea typeface="楷体" panose="02010609060101010101" pitchFamily="49" charset="-122"/>
                <a:cs typeface="Arial" panose="020B0604020202020204" pitchFamily="34" charset="0"/>
              </a:rPr>
              <a:t> 醇解</a:t>
            </a:r>
          </a:p>
        </p:txBody>
      </p:sp>
      <p:graphicFrame>
        <p:nvGraphicFramePr>
          <p:cNvPr id="490500" name="Object 4">
            <a:extLst>
              <a:ext uri="{FF2B5EF4-FFF2-40B4-BE49-F238E27FC236}">
                <a16:creationId xmlns:a16="http://schemas.microsoft.com/office/drawing/2014/main" id="{5CE2DF77-50FA-465F-BFA7-68EBC272D71F}"/>
              </a:ext>
            </a:extLst>
          </p:cNvPr>
          <p:cNvGraphicFramePr>
            <a:graphicFrameLocks noChangeAspect="1"/>
          </p:cNvGraphicFramePr>
          <p:nvPr/>
        </p:nvGraphicFramePr>
        <p:xfrm>
          <a:off x="684213" y="1268413"/>
          <a:ext cx="7200900" cy="2520950"/>
        </p:xfrm>
        <a:graphic>
          <a:graphicData uri="http://schemas.openxmlformats.org/presentationml/2006/ole">
            <mc:AlternateContent xmlns:mc="http://schemas.openxmlformats.org/markup-compatibility/2006">
              <mc:Choice xmlns:v="urn:schemas-microsoft-com:vml" Requires="v">
                <p:oleObj spid="_x0000_s43070" name="CS ChemDraw Drawing" r:id="rId3" imgW="6024000" imgH="2110341" progId="ChemDraw.Document.6.0">
                  <p:embed/>
                </p:oleObj>
              </mc:Choice>
              <mc:Fallback>
                <p:oleObj name="CS ChemDraw Drawing" r:id="rId3" imgW="6024000" imgH="2110341"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268413"/>
                        <a:ext cx="7200900" cy="25209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0499"/>
                                        </p:tgtEl>
                                        <p:attrNameLst>
                                          <p:attrName>style.visibility</p:attrName>
                                        </p:attrNameLst>
                                      </p:cBhvr>
                                      <p:to>
                                        <p:strVal val="visible"/>
                                      </p:to>
                                    </p:set>
                                    <p:animEffect transition="in" filter="slide(fromBottom)">
                                      <p:cBhvr>
                                        <p:cTn id="7" dur="500"/>
                                        <p:tgtEl>
                                          <p:spTgt spid="490499"/>
                                        </p:tgtEl>
                                      </p:cBhvr>
                                    </p:animEffect>
                                  </p:childTnLst>
                                </p:cTn>
                              </p:par>
                              <p:par>
                                <p:cTn id="8" presetID="5" presetClass="entr" presetSubtype="10" fill="hold" nodeType="withEffect">
                                  <p:stCondLst>
                                    <p:cond delay="0"/>
                                  </p:stCondLst>
                                  <p:childTnLst>
                                    <p:set>
                                      <p:cBhvr>
                                        <p:cTn id="9" dur="1" fill="hold">
                                          <p:stCondLst>
                                            <p:cond delay="0"/>
                                          </p:stCondLst>
                                        </p:cTn>
                                        <p:tgtEl>
                                          <p:spTgt spid="490500"/>
                                        </p:tgtEl>
                                        <p:attrNameLst>
                                          <p:attrName>style.visibility</p:attrName>
                                        </p:attrNameLst>
                                      </p:cBhvr>
                                      <p:to>
                                        <p:strVal val="visible"/>
                                      </p:to>
                                    </p:set>
                                    <p:animEffect transition="in" filter="checkerboard(across)">
                                      <p:cBhvr>
                                        <p:cTn id="10" dur="500"/>
                                        <p:tgtEl>
                                          <p:spTgt spid="49050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90498"/>
                                        </p:tgtEl>
                                        <p:attrNameLst>
                                          <p:attrName>style.visibility</p:attrName>
                                        </p:attrNameLst>
                                      </p:cBhvr>
                                      <p:to>
                                        <p:strVal val="visible"/>
                                      </p:to>
                                    </p:set>
                                    <p:animEffect transition="in" filter="slide(fromBottom)">
                                      <p:cBhvr>
                                        <p:cTn id="15" dur="500"/>
                                        <p:tgtEl>
                                          <p:spTgt spid="490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8" grpId="0" animBg="1"/>
      <p:bldP spid="49049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0ED3A9F-E4D8-4D94-B96C-1391FC7EDA40}"/>
              </a:ext>
            </a:extLst>
          </p:cNvPr>
          <p:cNvSpPr>
            <a:spLocks noGrp="1"/>
          </p:cNvSpPr>
          <p:nvPr>
            <p:ph type="dt" sz="quarter" idx="10"/>
          </p:nvPr>
        </p:nvSpPr>
        <p:spPr/>
        <p:txBody>
          <a:bodyPr/>
          <a:lstStyle/>
          <a:p>
            <a:pPr>
              <a:defRPr/>
            </a:pPr>
            <a:fld id="{137B8CC1-625C-49BE-96E1-44E73AC10E9F}" type="datetime11">
              <a:rPr lang="zh-CN" altLang="en-US" smtClean="0"/>
              <a:t>12:44:17</a:t>
            </a:fld>
            <a:endParaRPr lang="en-US" altLang="zh-CN"/>
          </a:p>
        </p:txBody>
      </p:sp>
      <p:sp>
        <p:nvSpPr>
          <p:cNvPr id="7" name="灯片编号占位符 3">
            <a:extLst>
              <a:ext uri="{FF2B5EF4-FFF2-40B4-BE49-F238E27FC236}">
                <a16:creationId xmlns:a16="http://schemas.microsoft.com/office/drawing/2014/main" id="{275718A4-D1B7-4D54-843F-26E14AF59E14}"/>
              </a:ext>
            </a:extLst>
          </p:cNvPr>
          <p:cNvSpPr>
            <a:spLocks noGrp="1"/>
          </p:cNvSpPr>
          <p:nvPr>
            <p:ph type="sldNum" sz="quarter" idx="12"/>
          </p:nvPr>
        </p:nvSpPr>
        <p:spPr/>
        <p:txBody>
          <a:bodyPr/>
          <a:lstStyle/>
          <a:p>
            <a:pPr>
              <a:defRPr/>
            </a:pPr>
            <a:fld id="{D09E8645-1FEA-46FF-9DDF-F2AA98E1F740}" type="slidenum">
              <a:rPr lang="en-US" altLang="zh-CN"/>
              <a:pPr>
                <a:defRPr/>
              </a:pPr>
              <a:t>57</a:t>
            </a:fld>
            <a:endParaRPr lang="en-US" altLang="zh-CN"/>
          </a:p>
        </p:txBody>
      </p:sp>
      <p:sp>
        <p:nvSpPr>
          <p:cNvPr id="491522" name="Text Box 2">
            <a:extLst>
              <a:ext uri="{FF2B5EF4-FFF2-40B4-BE49-F238E27FC236}">
                <a16:creationId xmlns:a16="http://schemas.microsoft.com/office/drawing/2014/main" id="{7FD1689A-CFA5-4954-8C7B-DE976651768C}"/>
              </a:ext>
            </a:extLst>
          </p:cNvPr>
          <p:cNvSpPr txBox="1">
            <a:spLocks noChangeArrowheads="1"/>
          </p:cNvSpPr>
          <p:nvPr/>
        </p:nvSpPr>
        <p:spPr bwMode="auto">
          <a:xfrm>
            <a:off x="539750" y="3644900"/>
            <a:ext cx="7924800"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楷体" panose="02010609060101010101" pitchFamily="49" charset="-122"/>
                <a:ea typeface="楷体" panose="02010609060101010101" pitchFamily="49" charset="-122"/>
                <a:cs typeface="Arial" panose="020B0604020202020204" pitchFamily="34" charset="0"/>
              </a:rPr>
              <a:t>酯与醇作用，仍生成酯，故又称为酯交换反应。该反</a:t>
            </a:r>
          </a:p>
          <a:p>
            <a:pPr eaLnBrk="1" hangingPunct="1">
              <a:lnSpc>
                <a:spcPct val="80000"/>
              </a:lnSpc>
              <a:spcBef>
                <a:spcPct val="50000"/>
              </a:spcBef>
              <a:buFontTx/>
              <a:buNone/>
            </a:pPr>
            <a:r>
              <a:rPr lang="zh-CN" altLang="en-US" sz="2400">
                <a:latin typeface="楷体" panose="02010609060101010101" pitchFamily="49" charset="-122"/>
                <a:ea typeface="楷体" panose="02010609060101010101" pitchFamily="49" charset="-122"/>
                <a:cs typeface="Arial" panose="020B0604020202020204" pitchFamily="34" charset="0"/>
              </a:rPr>
              <a:t>应可用于从低沸点酯制备高沸点酯。如：</a:t>
            </a:r>
          </a:p>
        </p:txBody>
      </p:sp>
      <p:graphicFrame>
        <p:nvGraphicFramePr>
          <p:cNvPr id="491523" name="Object 3">
            <a:extLst>
              <a:ext uri="{FF2B5EF4-FFF2-40B4-BE49-F238E27FC236}">
                <a16:creationId xmlns:a16="http://schemas.microsoft.com/office/drawing/2014/main" id="{66EF2A9D-A273-4339-983C-37F217D1109E}"/>
              </a:ext>
            </a:extLst>
          </p:cNvPr>
          <p:cNvGraphicFramePr>
            <a:graphicFrameLocks noChangeAspect="1"/>
          </p:cNvGraphicFramePr>
          <p:nvPr/>
        </p:nvGraphicFramePr>
        <p:xfrm>
          <a:off x="1116013" y="1125538"/>
          <a:ext cx="6551612" cy="2233612"/>
        </p:xfrm>
        <a:graphic>
          <a:graphicData uri="http://schemas.openxmlformats.org/presentationml/2006/ole">
            <mc:AlternateContent xmlns:mc="http://schemas.openxmlformats.org/markup-compatibility/2006">
              <mc:Choice xmlns:v="urn:schemas-microsoft-com:vml" Requires="v">
                <p:oleObj spid="_x0000_s44149" name="CS ChemDraw Drawing" r:id="rId3" imgW="5266546" imgH="1795058" progId="ChemDraw.Document.6.0">
                  <p:embed/>
                </p:oleObj>
              </mc:Choice>
              <mc:Fallback>
                <p:oleObj name="CS ChemDraw Drawing" r:id="rId3" imgW="5266546" imgH="1795058"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25538"/>
                        <a:ext cx="6551612" cy="22336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24" name="Object 4">
            <a:extLst>
              <a:ext uri="{FF2B5EF4-FFF2-40B4-BE49-F238E27FC236}">
                <a16:creationId xmlns:a16="http://schemas.microsoft.com/office/drawing/2014/main" id="{016497EC-38DB-4781-AFB0-F695F1993567}"/>
              </a:ext>
            </a:extLst>
          </p:cNvPr>
          <p:cNvGraphicFramePr>
            <a:graphicFrameLocks noChangeAspect="1"/>
          </p:cNvGraphicFramePr>
          <p:nvPr/>
        </p:nvGraphicFramePr>
        <p:xfrm>
          <a:off x="323850" y="4941888"/>
          <a:ext cx="8604250" cy="1108075"/>
        </p:xfrm>
        <a:graphic>
          <a:graphicData uri="http://schemas.openxmlformats.org/presentationml/2006/ole">
            <mc:AlternateContent xmlns:mc="http://schemas.openxmlformats.org/markup-compatibility/2006">
              <mc:Choice xmlns:v="urn:schemas-microsoft-com:vml" Requires="v">
                <p:oleObj spid="_x0000_s44150" name="CS ChemDraw Drawing" r:id="rId5" imgW="6645944" imgH="855959" progId="ChemDraw.Document.6.0">
                  <p:embed/>
                </p:oleObj>
              </mc:Choice>
              <mc:Fallback>
                <p:oleObj name="CS ChemDraw Drawing" r:id="rId5" imgW="6645944" imgH="855959" progId="ChemDraw.Document.6.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4941888"/>
                        <a:ext cx="8604250" cy="11080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91523"/>
                                        </p:tgtEl>
                                        <p:attrNameLst>
                                          <p:attrName>style.visibility</p:attrName>
                                        </p:attrNameLst>
                                      </p:cBhvr>
                                      <p:to>
                                        <p:strVal val="visible"/>
                                      </p:to>
                                    </p:set>
                                    <p:animEffect transition="in" filter="slide(fromBottom)">
                                      <p:cBhvr>
                                        <p:cTn id="7" dur="500"/>
                                        <p:tgtEl>
                                          <p:spTgt spid="4915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1522"/>
                                        </p:tgtEl>
                                        <p:attrNameLst>
                                          <p:attrName>style.visibility</p:attrName>
                                        </p:attrNameLst>
                                      </p:cBhvr>
                                      <p:to>
                                        <p:strVal val="visible"/>
                                      </p:to>
                                    </p:set>
                                    <p:animEffect transition="in" filter="slide(fromBottom)">
                                      <p:cBhvr>
                                        <p:cTn id="12" dur="500"/>
                                        <p:tgtEl>
                                          <p:spTgt spid="491522"/>
                                        </p:tgtEl>
                                      </p:cBhvr>
                                    </p:animEffect>
                                  </p:childTnLst>
                                </p:cTn>
                              </p:par>
                              <p:par>
                                <p:cTn id="13" presetID="12" presetClass="entr" presetSubtype="4" fill="hold" nodeType="withEffect">
                                  <p:stCondLst>
                                    <p:cond delay="0"/>
                                  </p:stCondLst>
                                  <p:childTnLst>
                                    <p:set>
                                      <p:cBhvr>
                                        <p:cTn id="14" dur="1" fill="hold">
                                          <p:stCondLst>
                                            <p:cond delay="0"/>
                                          </p:stCondLst>
                                        </p:cTn>
                                        <p:tgtEl>
                                          <p:spTgt spid="491524"/>
                                        </p:tgtEl>
                                        <p:attrNameLst>
                                          <p:attrName>style.visibility</p:attrName>
                                        </p:attrNameLst>
                                      </p:cBhvr>
                                      <p:to>
                                        <p:strVal val="visible"/>
                                      </p:to>
                                    </p:set>
                                    <p:animEffect transition="in" filter="slide(fromBottom)">
                                      <p:cBhvr>
                                        <p:cTn id="15" dur="500"/>
                                        <p:tgtEl>
                                          <p:spTgt spid="49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BA769A-6042-45D8-8C6A-C52117F39D16}"/>
              </a:ext>
            </a:extLst>
          </p:cNvPr>
          <p:cNvSpPr>
            <a:spLocks noGrp="1"/>
          </p:cNvSpPr>
          <p:nvPr>
            <p:ph type="dt" sz="quarter" idx="10"/>
          </p:nvPr>
        </p:nvSpPr>
        <p:spPr/>
        <p:txBody>
          <a:bodyPr/>
          <a:lstStyle/>
          <a:p>
            <a:pPr>
              <a:defRPr/>
            </a:pPr>
            <a:fld id="{C74F9EAE-C454-4FEC-9D90-2C4B6721CC10}" type="datetime11">
              <a:rPr lang="zh-CN" altLang="en-US" smtClean="0"/>
              <a:t>12:44:17</a:t>
            </a:fld>
            <a:endParaRPr lang="en-US" altLang="zh-CN"/>
          </a:p>
        </p:txBody>
      </p:sp>
      <p:sp>
        <p:nvSpPr>
          <p:cNvPr id="9" name="灯片编号占位符 3">
            <a:extLst>
              <a:ext uri="{FF2B5EF4-FFF2-40B4-BE49-F238E27FC236}">
                <a16:creationId xmlns:a16="http://schemas.microsoft.com/office/drawing/2014/main" id="{75C8E6CA-8737-4604-92C0-AAF969581E8B}"/>
              </a:ext>
            </a:extLst>
          </p:cNvPr>
          <p:cNvSpPr>
            <a:spLocks noGrp="1"/>
          </p:cNvSpPr>
          <p:nvPr>
            <p:ph type="sldNum" sz="quarter" idx="12"/>
          </p:nvPr>
        </p:nvSpPr>
        <p:spPr/>
        <p:txBody>
          <a:bodyPr/>
          <a:lstStyle/>
          <a:p>
            <a:pPr>
              <a:defRPr/>
            </a:pPr>
            <a:fld id="{F985E5A7-A0F4-4E18-84E0-B7D661CABA51}" type="slidenum">
              <a:rPr lang="en-US" altLang="zh-CN"/>
              <a:pPr>
                <a:defRPr/>
              </a:pPr>
              <a:t>58</a:t>
            </a:fld>
            <a:endParaRPr lang="en-US" altLang="zh-CN"/>
          </a:p>
        </p:txBody>
      </p:sp>
      <p:sp>
        <p:nvSpPr>
          <p:cNvPr id="492546" name="Rectangle 2">
            <a:extLst>
              <a:ext uri="{FF2B5EF4-FFF2-40B4-BE49-F238E27FC236}">
                <a16:creationId xmlns:a16="http://schemas.microsoft.com/office/drawing/2014/main" id="{A8AF9110-37E0-4DFD-96B8-1BF62FB2D5B7}"/>
              </a:ext>
            </a:extLst>
          </p:cNvPr>
          <p:cNvSpPr>
            <a:spLocks noChangeArrowheads="1"/>
          </p:cNvSpPr>
          <p:nvPr/>
        </p:nvSpPr>
        <p:spPr bwMode="auto">
          <a:xfrm>
            <a:off x="900113" y="5661025"/>
            <a:ext cx="6781800" cy="1041400"/>
          </a:xfrm>
          <a:prstGeom prst="rect">
            <a:avLst/>
          </a:prstGeom>
          <a:solidFill>
            <a:srgbClr val="66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特点：</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产物是酰胺。</a:t>
            </a:r>
          </a:p>
          <a:p>
            <a:pPr algn="just">
              <a:lnSpc>
                <a:spcPct val="130000"/>
              </a:lnSpc>
              <a:spcBef>
                <a:spcPct val="0"/>
              </a:spcBef>
              <a:buFontTx/>
              <a:buNone/>
            </a:pP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b.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反应活性</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酰卤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酸酐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酯 </a:t>
            </a: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酰胺</a:t>
            </a:r>
          </a:p>
        </p:txBody>
      </p:sp>
      <p:sp>
        <p:nvSpPr>
          <p:cNvPr id="492547" name="Rectangle 3">
            <a:extLst>
              <a:ext uri="{FF2B5EF4-FFF2-40B4-BE49-F238E27FC236}">
                <a16:creationId xmlns:a16="http://schemas.microsoft.com/office/drawing/2014/main" id="{B4D5AB0C-ACDB-47B5-8E53-70DFD725756A}"/>
              </a:ext>
            </a:extLst>
          </p:cNvPr>
          <p:cNvSpPr>
            <a:spLocks noChangeArrowheads="1"/>
          </p:cNvSpPr>
          <p:nvPr/>
        </p:nvSpPr>
        <p:spPr bwMode="auto">
          <a:xfrm>
            <a:off x="611188" y="549275"/>
            <a:ext cx="1265090" cy="46166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(3)</a:t>
            </a:r>
            <a:r>
              <a:rPr kumimoji="0" lang="zh-CN" altLang="en-US" sz="2400" dirty="0">
                <a:latin typeface="Arial" panose="020B0604020202020204" pitchFamily="34" charset="0"/>
                <a:ea typeface="楷体" panose="02010609060101010101" pitchFamily="49" charset="-122"/>
                <a:cs typeface="Arial" panose="020B0604020202020204" pitchFamily="34" charset="0"/>
              </a:rPr>
              <a:t> 氨解</a:t>
            </a:r>
          </a:p>
        </p:txBody>
      </p:sp>
      <p:graphicFrame>
        <p:nvGraphicFramePr>
          <p:cNvPr id="492549" name="Object 5">
            <a:extLst>
              <a:ext uri="{FF2B5EF4-FFF2-40B4-BE49-F238E27FC236}">
                <a16:creationId xmlns:a16="http://schemas.microsoft.com/office/drawing/2014/main" id="{3B9FBE7C-B92D-4F9E-8803-B23D57753B64}"/>
              </a:ext>
            </a:extLst>
          </p:cNvPr>
          <p:cNvGraphicFramePr>
            <a:graphicFrameLocks noChangeAspect="1"/>
          </p:cNvGraphicFramePr>
          <p:nvPr/>
        </p:nvGraphicFramePr>
        <p:xfrm>
          <a:off x="1258888" y="1484313"/>
          <a:ext cx="5834062" cy="2297112"/>
        </p:xfrm>
        <a:graphic>
          <a:graphicData uri="http://schemas.openxmlformats.org/presentationml/2006/ole">
            <mc:AlternateContent xmlns:mc="http://schemas.openxmlformats.org/markup-compatibility/2006">
              <mc:Choice xmlns:v="urn:schemas-microsoft-com:vml" Requires="v">
                <p:oleObj spid="_x0000_s45175" name="CS ChemDraw Drawing" r:id="rId3" imgW="5440388" imgH="2140843" progId="ChemDraw.Document.6.0">
                  <p:embed/>
                </p:oleObj>
              </mc:Choice>
              <mc:Fallback>
                <p:oleObj name="CS ChemDraw Drawing" r:id="rId3" imgW="5440388" imgH="2140843"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84313"/>
                        <a:ext cx="5834062" cy="2297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2550" name="Object 6">
            <a:extLst>
              <a:ext uri="{FF2B5EF4-FFF2-40B4-BE49-F238E27FC236}">
                <a16:creationId xmlns:a16="http://schemas.microsoft.com/office/drawing/2014/main" id="{A3B2FD0A-46FA-400F-99D1-A0A7879AEA0A}"/>
              </a:ext>
            </a:extLst>
          </p:cNvPr>
          <p:cNvGraphicFramePr>
            <a:graphicFrameLocks noChangeAspect="1"/>
          </p:cNvGraphicFramePr>
          <p:nvPr/>
        </p:nvGraphicFramePr>
        <p:xfrm>
          <a:off x="1476375" y="3789363"/>
          <a:ext cx="5545138" cy="1860550"/>
        </p:xfrm>
        <a:graphic>
          <a:graphicData uri="http://schemas.openxmlformats.org/presentationml/2006/ole">
            <mc:AlternateContent xmlns:mc="http://schemas.openxmlformats.org/markup-compatibility/2006">
              <mc:Choice xmlns:v="urn:schemas-microsoft-com:vml" Requires="v">
                <p:oleObj spid="_x0000_s45176" name="CS ChemDraw Drawing" r:id="rId5" imgW="5039526" imgH="1691404" progId="ChemDraw.Document.6.0">
                  <p:embed/>
                </p:oleObj>
              </mc:Choice>
              <mc:Fallback>
                <p:oleObj name="CS ChemDraw Drawing" r:id="rId5" imgW="5039526" imgH="1691404" progId="ChemDraw.Document.6.0">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3789363"/>
                        <a:ext cx="5545138" cy="18605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2551" name="Rectangle 7">
            <a:extLst>
              <a:ext uri="{FF2B5EF4-FFF2-40B4-BE49-F238E27FC236}">
                <a16:creationId xmlns:a16="http://schemas.microsoft.com/office/drawing/2014/main" id="{5CF7B07B-8F6F-4D03-B296-A74BF49D96A9}"/>
              </a:ext>
            </a:extLst>
          </p:cNvPr>
          <p:cNvSpPr>
            <a:spLocks noChangeArrowheads="1"/>
          </p:cNvSpPr>
          <p:nvPr/>
        </p:nvSpPr>
        <p:spPr bwMode="auto">
          <a:xfrm>
            <a:off x="2268538" y="1052513"/>
            <a:ext cx="36385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accent1"/>
              </a:buClr>
              <a:buSzPct val="65000"/>
              <a:buFont typeface="Wingdings" panose="05000000000000000000" pitchFamily="2" charset="2"/>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氨解可使用氨或有机胺。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2547"/>
                                        </p:tgtEl>
                                        <p:attrNameLst>
                                          <p:attrName>style.visibility</p:attrName>
                                        </p:attrNameLst>
                                      </p:cBhvr>
                                      <p:to>
                                        <p:strVal val="visible"/>
                                      </p:to>
                                    </p:set>
                                    <p:animEffect transition="in" filter="slide(fromBottom)">
                                      <p:cBhvr>
                                        <p:cTn id="7" dur="500"/>
                                        <p:tgtEl>
                                          <p:spTgt spid="4925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2551"/>
                                        </p:tgtEl>
                                        <p:attrNameLst>
                                          <p:attrName>style.visibility</p:attrName>
                                        </p:attrNameLst>
                                      </p:cBhvr>
                                      <p:to>
                                        <p:strVal val="visible"/>
                                      </p:to>
                                    </p:set>
                                    <p:animEffect transition="in" filter="slide(fromBottom)">
                                      <p:cBhvr>
                                        <p:cTn id="12" dur="500"/>
                                        <p:tgtEl>
                                          <p:spTgt spid="492551"/>
                                        </p:tgtEl>
                                      </p:cBhvr>
                                    </p:animEffect>
                                  </p:childTnLst>
                                </p:cTn>
                              </p:par>
                              <p:par>
                                <p:cTn id="13" presetID="12" presetClass="entr" presetSubtype="4" fill="hold" nodeType="withEffect">
                                  <p:stCondLst>
                                    <p:cond delay="0"/>
                                  </p:stCondLst>
                                  <p:childTnLst>
                                    <p:set>
                                      <p:cBhvr>
                                        <p:cTn id="14" dur="1" fill="hold">
                                          <p:stCondLst>
                                            <p:cond delay="0"/>
                                          </p:stCondLst>
                                        </p:cTn>
                                        <p:tgtEl>
                                          <p:spTgt spid="492549"/>
                                        </p:tgtEl>
                                        <p:attrNameLst>
                                          <p:attrName>style.visibility</p:attrName>
                                        </p:attrNameLst>
                                      </p:cBhvr>
                                      <p:to>
                                        <p:strVal val="visible"/>
                                      </p:to>
                                    </p:set>
                                    <p:animEffect transition="in" filter="slide(fromBottom)">
                                      <p:cBhvr>
                                        <p:cTn id="15" dur="500"/>
                                        <p:tgtEl>
                                          <p:spTgt spid="4925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492550"/>
                                        </p:tgtEl>
                                        <p:attrNameLst>
                                          <p:attrName>style.visibility</p:attrName>
                                        </p:attrNameLst>
                                      </p:cBhvr>
                                      <p:to>
                                        <p:strVal val="visible"/>
                                      </p:to>
                                    </p:set>
                                    <p:animEffect transition="in" filter="slide(fromBottom)">
                                      <p:cBhvr>
                                        <p:cTn id="20" dur="500"/>
                                        <p:tgtEl>
                                          <p:spTgt spid="4925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92546"/>
                                        </p:tgtEl>
                                        <p:attrNameLst>
                                          <p:attrName>style.visibility</p:attrName>
                                        </p:attrNameLst>
                                      </p:cBhvr>
                                      <p:to>
                                        <p:strVal val="visible"/>
                                      </p:to>
                                    </p:set>
                                    <p:animEffect transition="in" filter="slide(fromBottom)">
                                      <p:cBhvr>
                                        <p:cTn id="25" dur="500"/>
                                        <p:tgtEl>
                                          <p:spTgt spid="492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6" grpId="0" animBg="1"/>
      <p:bldP spid="492547" grpId="0"/>
      <p:bldP spid="4925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1107300-3980-4F6C-94D3-E4479EB471FE}"/>
              </a:ext>
            </a:extLst>
          </p:cNvPr>
          <p:cNvSpPr>
            <a:spLocks noGrp="1"/>
          </p:cNvSpPr>
          <p:nvPr>
            <p:ph type="dt" sz="quarter" idx="10"/>
          </p:nvPr>
        </p:nvSpPr>
        <p:spPr/>
        <p:txBody>
          <a:bodyPr/>
          <a:lstStyle/>
          <a:p>
            <a:pPr>
              <a:defRPr/>
            </a:pPr>
            <a:fld id="{5F826905-D7DA-40A2-81C8-D58AF235721C}" type="datetime11">
              <a:rPr lang="zh-CN" altLang="en-US" smtClean="0"/>
              <a:t>12:44:17</a:t>
            </a:fld>
            <a:endParaRPr lang="en-US" altLang="zh-CN"/>
          </a:p>
        </p:txBody>
      </p:sp>
      <p:sp>
        <p:nvSpPr>
          <p:cNvPr id="6" name="灯片编号占位符 3">
            <a:extLst>
              <a:ext uri="{FF2B5EF4-FFF2-40B4-BE49-F238E27FC236}">
                <a16:creationId xmlns:a16="http://schemas.microsoft.com/office/drawing/2014/main" id="{D349AFAD-06B7-42D3-8559-63DE898BB9D3}"/>
              </a:ext>
            </a:extLst>
          </p:cNvPr>
          <p:cNvSpPr>
            <a:spLocks noGrp="1"/>
          </p:cNvSpPr>
          <p:nvPr>
            <p:ph type="sldNum" sz="quarter" idx="12"/>
          </p:nvPr>
        </p:nvSpPr>
        <p:spPr/>
        <p:txBody>
          <a:bodyPr/>
          <a:lstStyle/>
          <a:p>
            <a:pPr>
              <a:defRPr/>
            </a:pPr>
            <a:fld id="{B48A1CFC-6DDE-4AFC-95BF-60C739EB1D2F}" type="slidenum">
              <a:rPr lang="en-US" altLang="zh-CN"/>
              <a:pPr>
                <a:defRPr/>
              </a:pPr>
              <a:t>59</a:t>
            </a:fld>
            <a:endParaRPr lang="en-US" altLang="zh-CN"/>
          </a:p>
        </p:txBody>
      </p:sp>
      <p:graphicFrame>
        <p:nvGraphicFramePr>
          <p:cNvPr id="493570" name="Object 2">
            <a:extLst>
              <a:ext uri="{FF2B5EF4-FFF2-40B4-BE49-F238E27FC236}">
                <a16:creationId xmlns:a16="http://schemas.microsoft.com/office/drawing/2014/main" id="{C6CDCCBA-9DAA-40B2-8AF9-419104D0F83C}"/>
              </a:ext>
            </a:extLst>
          </p:cNvPr>
          <p:cNvGraphicFramePr>
            <a:graphicFrameLocks noChangeAspect="1"/>
          </p:cNvGraphicFramePr>
          <p:nvPr>
            <p:extLst>
              <p:ext uri="{D42A27DB-BD31-4B8C-83A1-F6EECF244321}">
                <p14:modId xmlns:p14="http://schemas.microsoft.com/office/powerpoint/2010/main" val="3531165166"/>
              </p:ext>
            </p:extLst>
          </p:nvPr>
        </p:nvGraphicFramePr>
        <p:xfrm>
          <a:off x="1403350" y="764704"/>
          <a:ext cx="7216775" cy="5989637"/>
        </p:xfrm>
        <a:graphic>
          <a:graphicData uri="http://schemas.openxmlformats.org/presentationml/2006/ole">
            <mc:AlternateContent xmlns:mc="http://schemas.openxmlformats.org/markup-compatibility/2006">
              <mc:Choice xmlns:v="urn:schemas-microsoft-com:vml" Requires="v">
                <p:oleObj spid="_x0000_s46141" name="Document" r:id="rId3" imgW="3657600" imgH="3209925" progId="ChemWindow.Document">
                  <p:embed/>
                </p:oleObj>
              </mc:Choice>
              <mc:Fallback>
                <p:oleObj name="Document" r:id="rId3" imgW="3657600" imgH="3209925" progId="ChemWindow.Document">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764704"/>
                        <a:ext cx="7216775" cy="5989637"/>
                      </a:xfrm>
                      <a:prstGeom prst="rect">
                        <a:avLst/>
                      </a:prstGeom>
                      <a:solidFill>
                        <a:schemeClr val="bg1"/>
                      </a:solidFill>
                      <a:ln>
                        <a:noFill/>
                      </a:ln>
                      <a:effectLst/>
                      <a:extLs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3571" name="Rectangle 3">
            <a:extLst>
              <a:ext uri="{FF2B5EF4-FFF2-40B4-BE49-F238E27FC236}">
                <a16:creationId xmlns:a16="http://schemas.microsoft.com/office/drawing/2014/main" id="{74AC5BBF-650C-49BC-9615-DABB700C80DB}"/>
              </a:ext>
            </a:extLst>
          </p:cNvPr>
          <p:cNvSpPr>
            <a:spLocks noChangeArrowheads="1"/>
          </p:cNvSpPr>
          <p:nvPr/>
        </p:nvSpPr>
        <p:spPr bwMode="auto">
          <a:xfrm>
            <a:off x="304800" y="228600"/>
            <a:ext cx="324802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FF0066"/>
                </a:solidFill>
                <a:latin typeface="Times New Roman" panose="02020603050405020304" pitchFamily="18" charset="0"/>
                <a:ea typeface="楷体" panose="02010609060101010101" pitchFamily="49" charset="-122"/>
                <a:cs typeface="Arial" panose="020B0604020202020204" pitchFamily="34" charset="0"/>
              </a:rPr>
              <a:t>羧酸衍生物的相互转化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3571"/>
                                        </p:tgtEl>
                                        <p:attrNameLst>
                                          <p:attrName>style.visibility</p:attrName>
                                        </p:attrNameLst>
                                      </p:cBhvr>
                                      <p:to>
                                        <p:strVal val="visible"/>
                                      </p:to>
                                    </p:set>
                                    <p:animEffect transition="in" filter="slide(fromBottom)">
                                      <p:cBhvr>
                                        <p:cTn id="7" dur="500"/>
                                        <p:tgtEl>
                                          <p:spTgt spid="493571"/>
                                        </p:tgtEl>
                                      </p:cBhvr>
                                    </p:animEffect>
                                  </p:childTnLst>
                                </p:cTn>
                              </p:par>
                              <p:par>
                                <p:cTn id="8" presetID="12" presetClass="entr" presetSubtype="4" fill="hold" nodeType="withEffect">
                                  <p:stCondLst>
                                    <p:cond delay="0"/>
                                  </p:stCondLst>
                                  <p:childTnLst>
                                    <p:set>
                                      <p:cBhvr>
                                        <p:cTn id="9" dur="1" fill="hold">
                                          <p:stCondLst>
                                            <p:cond delay="0"/>
                                          </p:stCondLst>
                                        </p:cTn>
                                        <p:tgtEl>
                                          <p:spTgt spid="493570"/>
                                        </p:tgtEl>
                                        <p:attrNameLst>
                                          <p:attrName>style.visibility</p:attrName>
                                        </p:attrNameLst>
                                      </p:cBhvr>
                                      <p:to>
                                        <p:strVal val="visible"/>
                                      </p:to>
                                    </p:set>
                                    <p:animEffect transition="in" filter="slide(fromBottom)">
                                      <p:cBhvr>
                                        <p:cTn id="10" dur="500"/>
                                        <p:tgtEl>
                                          <p:spTgt spid="493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74812" name="Object 28">
            <a:extLst>
              <a:ext uri="{FF2B5EF4-FFF2-40B4-BE49-F238E27FC236}">
                <a16:creationId xmlns:a16="http://schemas.microsoft.com/office/drawing/2014/main" id="{89FBA7B0-3558-4C69-A73D-89AD2C3EAB83}"/>
              </a:ext>
            </a:extLst>
          </p:cNvPr>
          <p:cNvGraphicFramePr>
            <a:graphicFrameLocks noGrp="1" noChangeAspect="1"/>
          </p:cNvGraphicFramePr>
          <p:nvPr>
            <p:ph sz="half" idx="2"/>
          </p:nvPr>
        </p:nvGraphicFramePr>
        <p:xfrm>
          <a:off x="684213" y="1196975"/>
          <a:ext cx="7561262" cy="2500313"/>
        </p:xfrm>
        <a:graphic>
          <a:graphicData uri="http://schemas.openxmlformats.org/presentationml/2006/ole">
            <mc:AlternateContent xmlns:mc="http://schemas.openxmlformats.org/markup-compatibility/2006">
              <mc:Choice xmlns:v="urn:schemas-microsoft-com:vml" Requires="v">
                <p:oleObj spid="_x0000_s12352" name="CS ChemDraw Drawing" r:id="rId3" imgW="6278555" imgH="2076869" progId="ChemDraw.Document.6.0">
                  <p:embed/>
                </p:oleObj>
              </mc:Choice>
              <mc:Fallback>
                <p:oleObj name="CS ChemDraw Drawing" r:id="rId3" imgW="6278555" imgH="2076869" progId="ChemDraw.Document.6.0">
                  <p:embed/>
                  <p:pic>
                    <p:nvPicPr>
                      <p:cNvPr id="0" name="Object 2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96975"/>
                        <a:ext cx="7561262" cy="2500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52D6B683-C254-4C8F-93B5-819C85951455}"/>
              </a:ext>
            </a:extLst>
          </p:cNvPr>
          <p:cNvSpPr>
            <a:spLocks noGrp="1"/>
          </p:cNvSpPr>
          <p:nvPr>
            <p:ph type="dt" sz="quarter" idx="10"/>
          </p:nvPr>
        </p:nvSpPr>
        <p:spPr/>
        <p:txBody>
          <a:bodyPr/>
          <a:lstStyle/>
          <a:p>
            <a:pPr>
              <a:defRPr/>
            </a:pPr>
            <a:fld id="{01D5D153-4AD7-46C8-B01C-29CDD43D3B4E}" type="datetime11">
              <a:rPr lang="zh-CN" altLang="en-US" smtClean="0"/>
              <a:t>12:44:17</a:t>
            </a:fld>
            <a:endParaRPr lang="en-US" altLang="zh-CN"/>
          </a:p>
        </p:txBody>
      </p:sp>
      <p:sp>
        <p:nvSpPr>
          <p:cNvPr id="9" name="灯片编号占位符 6">
            <a:extLst>
              <a:ext uri="{FF2B5EF4-FFF2-40B4-BE49-F238E27FC236}">
                <a16:creationId xmlns:a16="http://schemas.microsoft.com/office/drawing/2014/main" id="{F792E7C4-790C-408B-8564-68DDCD610EAC}"/>
              </a:ext>
            </a:extLst>
          </p:cNvPr>
          <p:cNvSpPr>
            <a:spLocks noGrp="1"/>
          </p:cNvSpPr>
          <p:nvPr>
            <p:ph type="sldNum" sz="quarter" idx="12"/>
          </p:nvPr>
        </p:nvSpPr>
        <p:spPr/>
        <p:txBody>
          <a:bodyPr/>
          <a:lstStyle/>
          <a:p>
            <a:pPr>
              <a:defRPr/>
            </a:pPr>
            <a:fld id="{485D311D-88D1-4B93-A2A4-4ED323C91475}" type="slidenum">
              <a:rPr lang="en-US" altLang="zh-CN"/>
              <a:pPr>
                <a:defRPr/>
              </a:pPr>
              <a:t>6</a:t>
            </a:fld>
            <a:endParaRPr lang="en-US" altLang="zh-CN"/>
          </a:p>
        </p:txBody>
      </p:sp>
      <p:sp>
        <p:nvSpPr>
          <p:cNvPr id="374804" name="Text Box 20">
            <a:extLst>
              <a:ext uri="{FF2B5EF4-FFF2-40B4-BE49-F238E27FC236}">
                <a16:creationId xmlns:a16="http://schemas.microsoft.com/office/drawing/2014/main" id="{4CAF6261-D4DB-4F2A-B1C3-2C6AE1681AAE}"/>
              </a:ext>
            </a:extLst>
          </p:cNvPr>
          <p:cNvSpPr txBox="1">
            <a:spLocks noChangeArrowheads="1"/>
          </p:cNvSpPr>
          <p:nvPr/>
        </p:nvSpPr>
        <p:spPr bwMode="auto">
          <a:xfrm>
            <a:off x="539750" y="4292600"/>
            <a:ext cx="8218488" cy="23923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a.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含羧基的最长碳链。</a:t>
            </a:r>
          </a:p>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b.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编号，从羧基</a:t>
            </a: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C</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原子开始编号。</a:t>
            </a:r>
          </a:p>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c.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如有不饱和键角要标明烯（或炔）键的位次。并主链包括         双键和叁键。</a:t>
            </a:r>
          </a:p>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d.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脂环族羧酸。简单的在脂环烃后加羧酸二字，复杂的环可作为取代基。</a:t>
            </a:r>
          </a:p>
        </p:txBody>
      </p:sp>
      <p:sp>
        <p:nvSpPr>
          <p:cNvPr id="374805" name="Text Box 21">
            <a:extLst>
              <a:ext uri="{FF2B5EF4-FFF2-40B4-BE49-F238E27FC236}">
                <a16:creationId xmlns:a16="http://schemas.microsoft.com/office/drawing/2014/main" id="{A64C30C0-AE6F-4001-92E3-3858B5D90689}"/>
              </a:ext>
            </a:extLst>
          </p:cNvPr>
          <p:cNvSpPr txBox="1">
            <a:spLocks noChangeArrowheads="1"/>
          </p:cNvSpPr>
          <p:nvPr/>
        </p:nvSpPr>
        <p:spPr bwMode="auto">
          <a:xfrm>
            <a:off x="611188" y="188913"/>
            <a:ext cx="172878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a:t>
            </a:r>
            <a:r>
              <a:rPr lang="zh-CN" altLang="en-US" sz="2400">
                <a:latin typeface="Arial" panose="020B0604020202020204" pitchFamily="34" charset="0"/>
                <a:ea typeface="楷体" panose="02010609060101010101" pitchFamily="49" charset="-122"/>
                <a:cs typeface="Arial" panose="020B0604020202020204" pitchFamily="34" charset="0"/>
              </a:rPr>
              <a:t>、命名</a:t>
            </a:r>
          </a:p>
        </p:txBody>
      </p:sp>
      <p:sp>
        <p:nvSpPr>
          <p:cNvPr id="374808" name="Rectangle 24">
            <a:extLst>
              <a:ext uri="{FF2B5EF4-FFF2-40B4-BE49-F238E27FC236}">
                <a16:creationId xmlns:a16="http://schemas.microsoft.com/office/drawing/2014/main" id="{298FE2C4-358D-4E24-893E-5C9411E1B8AC}"/>
              </a:ext>
            </a:extLst>
          </p:cNvPr>
          <p:cNvSpPr>
            <a:spLocks noChangeArrowheads="1"/>
          </p:cNvSpPr>
          <p:nvPr/>
        </p:nvSpPr>
        <p:spPr bwMode="auto">
          <a:xfrm>
            <a:off x="611188" y="3789363"/>
            <a:ext cx="219551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2</a:t>
            </a:r>
            <a:r>
              <a:rPr kumimoji="0" lang="en-US" altLang="zh-CN" sz="2400" baseline="30000">
                <a:latin typeface="Arial" panose="020B0604020202020204" pitchFamily="34" charset="0"/>
                <a:ea typeface="楷体" panose="02010609060101010101" pitchFamily="49" charset="-122"/>
                <a:cs typeface="Arial" panose="020B0604020202020204" pitchFamily="34" charset="0"/>
              </a:rPr>
              <a:t>o</a:t>
            </a: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系统命名法</a:t>
            </a:r>
          </a:p>
        </p:txBody>
      </p:sp>
      <p:sp>
        <p:nvSpPr>
          <p:cNvPr id="374811" name="Rectangle 27">
            <a:extLst>
              <a:ext uri="{FF2B5EF4-FFF2-40B4-BE49-F238E27FC236}">
                <a16:creationId xmlns:a16="http://schemas.microsoft.com/office/drawing/2014/main" id="{39A7A1D2-023E-4AE3-AA7E-D4C75A8E8113}"/>
              </a:ext>
            </a:extLst>
          </p:cNvPr>
          <p:cNvSpPr>
            <a:spLocks noChangeArrowheads="1"/>
          </p:cNvSpPr>
          <p:nvPr/>
        </p:nvSpPr>
        <p:spPr bwMode="auto">
          <a:xfrm>
            <a:off x="539750" y="620713"/>
            <a:ext cx="223202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a:t>
            </a:r>
            <a:r>
              <a:rPr kumimoji="0" lang="en-US" altLang="zh-CN" sz="2400" baseline="30000">
                <a:latin typeface="Arial" panose="020B0604020202020204" pitchFamily="34" charset="0"/>
                <a:ea typeface="楷体" panose="02010609060101010101" pitchFamily="49" charset="-122"/>
                <a:cs typeface="Arial" panose="020B0604020202020204" pitchFamily="34" charset="0"/>
              </a:rPr>
              <a:t>o</a:t>
            </a: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俗名</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4805"/>
                                        </p:tgtEl>
                                        <p:attrNameLst>
                                          <p:attrName>style.visibility</p:attrName>
                                        </p:attrNameLst>
                                      </p:cBhvr>
                                      <p:to>
                                        <p:strVal val="visible"/>
                                      </p:to>
                                    </p:set>
                                    <p:animEffect transition="in" filter="slide(fromBottom)">
                                      <p:cBhvr>
                                        <p:cTn id="7" dur="500"/>
                                        <p:tgtEl>
                                          <p:spTgt spid="3748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4811"/>
                                        </p:tgtEl>
                                        <p:attrNameLst>
                                          <p:attrName>style.visibility</p:attrName>
                                        </p:attrNameLst>
                                      </p:cBhvr>
                                      <p:to>
                                        <p:strVal val="visible"/>
                                      </p:to>
                                    </p:set>
                                    <p:animEffect transition="in" filter="slide(fromBottom)">
                                      <p:cBhvr>
                                        <p:cTn id="12" dur="500"/>
                                        <p:tgtEl>
                                          <p:spTgt spid="374811"/>
                                        </p:tgtEl>
                                      </p:cBhvr>
                                    </p:animEffect>
                                  </p:childTnLst>
                                </p:cTn>
                              </p:par>
                              <p:par>
                                <p:cTn id="13" presetID="12" presetClass="entr" presetSubtype="4" fill="hold" nodeType="withEffect">
                                  <p:stCondLst>
                                    <p:cond delay="0"/>
                                  </p:stCondLst>
                                  <p:childTnLst>
                                    <p:set>
                                      <p:cBhvr>
                                        <p:cTn id="14" dur="1" fill="hold">
                                          <p:stCondLst>
                                            <p:cond delay="0"/>
                                          </p:stCondLst>
                                        </p:cTn>
                                        <p:tgtEl>
                                          <p:spTgt spid="374812"/>
                                        </p:tgtEl>
                                        <p:attrNameLst>
                                          <p:attrName>style.visibility</p:attrName>
                                        </p:attrNameLst>
                                      </p:cBhvr>
                                      <p:to>
                                        <p:strVal val="visible"/>
                                      </p:to>
                                    </p:set>
                                    <p:animEffect transition="in" filter="slide(fromBottom)">
                                      <p:cBhvr>
                                        <p:cTn id="15" dur="500"/>
                                        <p:tgtEl>
                                          <p:spTgt spid="3748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74808"/>
                                        </p:tgtEl>
                                        <p:attrNameLst>
                                          <p:attrName>style.visibility</p:attrName>
                                        </p:attrNameLst>
                                      </p:cBhvr>
                                      <p:to>
                                        <p:strVal val="visible"/>
                                      </p:to>
                                    </p:set>
                                    <p:animEffect transition="in" filter="slide(fromBottom)">
                                      <p:cBhvr>
                                        <p:cTn id="20" dur="500"/>
                                        <p:tgtEl>
                                          <p:spTgt spid="3748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374804">
                                            <p:txEl>
                                              <p:pRg st="0" end="0"/>
                                            </p:txEl>
                                          </p:spTgt>
                                        </p:tgtEl>
                                        <p:attrNameLst>
                                          <p:attrName>style.visibility</p:attrName>
                                        </p:attrNameLst>
                                      </p:cBhvr>
                                      <p:to>
                                        <p:strVal val="visible"/>
                                      </p:to>
                                    </p:set>
                                    <p:animEffect transition="in" filter="slide(fromBottom)">
                                      <p:cBhvr>
                                        <p:cTn id="25" dur="500"/>
                                        <p:tgtEl>
                                          <p:spTgt spid="374804">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374804">
                                            <p:txEl>
                                              <p:pRg st="1" end="1"/>
                                            </p:txEl>
                                          </p:spTgt>
                                        </p:tgtEl>
                                        <p:attrNameLst>
                                          <p:attrName>style.visibility</p:attrName>
                                        </p:attrNameLst>
                                      </p:cBhvr>
                                      <p:to>
                                        <p:strVal val="visible"/>
                                      </p:to>
                                    </p:set>
                                    <p:animEffect transition="in" filter="slide(fromBottom)">
                                      <p:cBhvr>
                                        <p:cTn id="30" dur="500"/>
                                        <p:tgtEl>
                                          <p:spTgt spid="374804">
                                            <p:txEl>
                                              <p:pRg st="1" end="1"/>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374804">
                                            <p:txEl>
                                              <p:pRg st="2" end="2"/>
                                            </p:txEl>
                                          </p:spTgt>
                                        </p:tgtEl>
                                        <p:attrNameLst>
                                          <p:attrName>style.visibility</p:attrName>
                                        </p:attrNameLst>
                                      </p:cBhvr>
                                      <p:to>
                                        <p:strVal val="visible"/>
                                      </p:to>
                                    </p:set>
                                    <p:animEffect transition="in" filter="slide(fromBottom)">
                                      <p:cBhvr>
                                        <p:cTn id="35" dur="500"/>
                                        <p:tgtEl>
                                          <p:spTgt spid="374804">
                                            <p:txEl>
                                              <p:pRg st="2" end="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nodeType="clickEffect">
                                  <p:stCondLst>
                                    <p:cond delay="0"/>
                                  </p:stCondLst>
                                  <p:childTnLst>
                                    <p:set>
                                      <p:cBhvr>
                                        <p:cTn id="39" dur="1" fill="hold">
                                          <p:stCondLst>
                                            <p:cond delay="0"/>
                                          </p:stCondLst>
                                        </p:cTn>
                                        <p:tgtEl>
                                          <p:spTgt spid="374804">
                                            <p:txEl>
                                              <p:pRg st="3" end="3"/>
                                            </p:txEl>
                                          </p:spTgt>
                                        </p:tgtEl>
                                        <p:attrNameLst>
                                          <p:attrName>style.visibility</p:attrName>
                                        </p:attrNameLst>
                                      </p:cBhvr>
                                      <p:to>
                                        <p:strVal val="visible"/>
                                      </p:to>
                                    </p:set>
                                    <p:animEffect transition="in" filter="slide(fromBottom)">
                                      <p:cBhvr>
                                        <p:cTn id="40" dur="500"/>
                                        <p:tgtEl>
                                          <p:spTgt spid="37480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5" grpId="0"/>
      <p:bldP spid="374808" grpId="0"/>
      <p:bldP spid="3748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ABDB214-C05B-409C-9E56-68397F3B090E}"/>
              </a:ext>
            </a:extLst>
          </p:cNvPr>
          <p:cNvSpPr>
            <a:spLocks noGrp="1"/>
          </p:cNvSpPr>
          <p:nvPr>
            <p:ph type="dt" sz="quarter" idx="10"/>
          </p:nvPr>
        </p:nvSpPr>
        <p:spPr/>
        <p:txBody>
          <a:bodyPr/>
          <a:lstStyle/>
          <a:p>
            <a:pPr>
              <a:defRPr/>
            </a:pPr>
            <a:fld id="{E8219BC5-A42A-4A09-9B58-3A3530F612B8}" type="datetime11">
              <a:rPr lang="zh-CN" altLang="en-US" smtClean="0"/>
              <a:t>12:44:18</a:t>
            </a:fld>
            <a:endParaRPr lang="en-US" altLang="zh-CN"/>
          </a:p>
        </p:txBody>
      </p:sp>
      <p:sp>
        <p:nvSpPr>
          <p:cNvPr id="11" name="灯片编号占位符 3">
            <a:extLst>
              <a:ext uri="{FF2B5EF4-FFF2-40B4-BE49-F238E27FC236}">
                <a16:creationId xmlns:a16="http://schemas.microsoft.com/office/drawing/2014/main" id="{A806BB69-C5A9-44EE-8310-33EADC1188B1}"/>
              </a:ext>
            </a:extLst>
          </p:cNvPr>
          <p:cNvSpPr>
            <a:spLocks noGrp="1"/>
          </p:cNvSpPr>
          <p:nvPr>
            <p:ph type="sldNum" sz="quarter" idx="12"/>
          </p:nvPr>
        </p:nvSpPr>
        <p:spPr/>
        <p:txBody>
          <a:bodyPr/>
          <a:lstStyle/>
          <a:p>
            <a:pPr>
              <a:defRPr/>
            </a:pPr>
            <a:fld id="{57ADEAA5-9E35-4EF9-AA02-8630357CD54C}" type="slidenum">
              <a:rPr lang="en-US" altLang="zh-CN"/>
              <a:pPr>
                <a:defRPr/>
              </a:pPr>
              <a:t>60</a:t>
            </a:fld>
            <a:endParaRPr lang="en-US" altLang="zh-CN"/>
          </a:p>
        </p:txBody>
      </p:sp>
      <p:sp>
        <p:nvSpPr>
          <p:cNvPr id="494594" name="Rectangle 2">
            <a:extLst>
              <a:ext uri="{FF2B5EF4-FFF2-40B4-BE49-F238E27FC236}">
                <a16:creationId xmlns:a16="http://schemas.microsoft.com/office/drawing/2014/main" id="{0EC61EA1-7429-4418-88A4-12E0812C3BA8}"/>
              </a:ext>
            </a:extLst>
          </p:cNvPr>
          <p:cNvSpPr>
            <a:spLocks noChangeArrowheads="1"/>
          </p:cNvSpPr>
          <p:nvPr/>
        </p:nvSpPr>
        <p:spPr bwMode="auto">
          <a:xfrm>
            <a:off x="304800" y="304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en-US" altLang="zh-CN" sz="2400">
                <a:latin typeface="宋体" panose="02010600030101010101" pitchFamily="2" charset="-122"/>
                <a:ea typeface="宋体" panose="02010600030101010101" pitchFamily="2" charset="-122"/>
              </a:rPr>
              <a:t> </a:t>
            </a:r>
            <a:r>
              <a:rPr kumimoji="0" lang="en-US" altLang="zh-CN" sz="2400">
                <a:latin typeface="Arial" panose="020B0604020202020204" pitchFamily="34" charset="0"/>
                <a:ea typeface="楷体" panose="02010609060101010101" pitchFamily="49" charset="-122"/>
                <a:cs typeface="Arial" panose="020B0604020202020204" pitchFamily="34" charset="0"/>
              </a:rPr>
              <a:t>2</a:t>
            </a:r>
            <a:r>
              <a:rPr kumimoji="0" lang="zh-CN" altLang="en-US" sz="2400">
                <a:latin typeface="Arial" panose="020B0604020202020204" pitchFamily="34" charset="0"/>
                <a:ea typeface="楷体" panose="02010609060101010101" pitchFamily="49" charset="-122"/>
                <a:cs typeface="Arial" panose="020B0604020202020204" pitchFamily="34" charset="0"/>
              </a:rPr>
              <a:t>、还原反应</a:t>
            </a:r>
          </a:p>
        </p:txBody>
      </p:sp>
      <p:sp>
        <p:nvSpPr>
          <p:cNvPr id="494595" name="Text Box 3">
            <a:extLst>
              <a:ext uri="{FF2B5EF4-FFF2-40B4-BE49-F238E27FC236}">
                <a16:creationId xmlns:a16="http://schemas.microsoft.com/office/drawing/2014/main" id="{92B5375B-96BC-4FA2-B483-E00DEA92B27D}"/>
              </a:ext>
            </a:extLst>
          </p:cNvPr>
          <p:cNvSpPr txBox="1">
            <a:spLocks noChangeArrowheads="1"/>
          </p:cNvSpPr>
          <p:nvPr/>
        </p:nvSpPr>
        <p:spPr bwMode="auto">
          <a:xfrm>
            <a:off x="228600" y="838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楷体" panose="02010609060101010101" pitchFamily="49" charset="-122"/>
                <a:ea typeface="楷体" panose="02010609060101010101" pitchFamily="49" charset="-122"/>
                <a:cs typeface="Arial" panose="020B0604020202020204" pitchFamily="34" charset="0"/>
              </a:rPr>
              <a:t> (1) LiAlH</a:t>
            </a:r>
            <a:r>
              <a:rPr lang="en-US" altLang="zh-CN" sz="2400" baseline="-25000" dirty="0">
                <a:latin typeface="楷体" panose="02010609060101010101" pitchFamily="49" charset="-122"/>
                <a:ea typeface="楷体" panose="02010609060101010101" pitchFamily="49" charset="-122"/>
                <a:cs typeface="Arial" panose="020B0604020202020204" pitchFamily="34" charset="0"/>
              </a:rPr>
              <a:t>4</a:t>
            </a:r>
            <a:r>
              <a:rPr lang="zh-CN" altLang="en-US" sz="2400" dirty="0">
                <a:latin typeface="楷体" panose="02010609060101010101" pitchFamily="49" charset="-122"/>
                <a:ea typeface="楷体" panose="02010609060101010101" pitchFamily="49" charset="-122"/>
                <a:cs typeface="Arial" panose="020B0604020202020204" pitchFamily="34" charset="0"/>
              </a:rPr>
              <a:t>还原</a:t>
            </a:r>
          </a:p>
        </p:txBody>
      </p:sp>
      <p:sp>
        <p:nvSpPr>
          <p:cNvPr id="494596" name="Text Box 4">
            <a:extLst>
              <a:ext uri="{FF2B5EF4-FFF2-40B4-BE49-F238E27FC236}">
                <a16:creationId xmlns:a16="http://schemas.microsoft.com/office/drawing/2014/main" id="{138943DD-E460-441C-8FEC-94E7913CEC44}"/>
              </a:ext>
            </a:extLst>
          </p:cNvPr>
          <p:cNvSpPr txBox="1">
            <a:spLocks noChangeArrowheads="1"/>
          </p:cNvSpPr>
          <p:nvPr/>
        </p:nvSpPr>
        <p:spPr bwMode="auto">
          <a:xfrm>
            <a:off x="609600" y="1371600"/>
            <a:ext cx="8283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    </a:t>
            </a:r>
            <a:r>
              <a:rPr lang="zh-CN" altLang="en-US" sz="2400">
                <a:latin typeface="Arial" panose="020B0604020202020204" pitchFamily="34" charset="0"/>
                <a:ea typeface="楷体" panose="02010609060101010101" pitchFamily="49" charset="-122"/>
                <a:cs typeface="Arial" panose="020B0604020202020204" pitchFamily="34" charset="0"/>
              </a:rPr>
              <a:t>四种羧酸衍生物均可被</a:t>
            </a:r>
            <a:r>
              <a:rPr lang="en-US" altLang="zh-CN" sz="2400">
                <a:latin typeface="Arial" panose="020B0604020202020204" pitchFamily="34" charset="0"/>
                <a:ea typeface="楷体" panose="02010609060101010101" pitchFamily="49" charset="-122"/>
                <a:cs typeface="Arial" panose="020B0604020202020204" pitchFamily="34" charset="0"/>
              </a:rPr>
              <a:t>LiAlH</a:t>
            </a:r>
            <a:r>
              <a:rPr lang="en-US" altLang="zh-CN" sz="2400" baseline="-25000">
                <a:latin typeface="Arial" panose="020B0604020202020204" pitchFamily="34" charset="0"/>
                <a:ea typeface="楷体" panose="02010609060101010101" pitchFamily="49" charset="-122"/>
                <a:cs typeface="Arial" panose="020B0604020202020204" pitchFamily="34" charset="0"/>
              </a:rPr>
              <a:t>4</a:t>
            </a:r>
            <a:r>
              <a:rPr lang="zh-CN" altLang="en-US" sz="2400">
                <a:latin typeface="Arial" panose="020B0604020202020204" pitchFamily="34" charset="0"/>
                <a:ea typeface="楷体" panose="02010609060101010101" pitchFamily="49" charset="-122"/>
                <a:cs typeface="Arial" panose="020B0604020202020204" pitchFamily="34" charset="0"/>
              </a:rPr>
              <a:t>还原，其还原产物除酰胺还原得到相应的胺外，酰卤、酸酐和酯还原均得到相应的伯醇。</a:t>
            </a:r>
          </a:p>
        </p:txBody>
      </p:sp>
      <p:graphicFrame>
        <p:nvGraphicFramePr>
          <p:cNvPr id="494598" name="Object 6">
            <a:extLst>
              <a:ext uri="{FF2B5EF4-FFF2-40B4-BE49-F238E27FC236}">
                <a16:creationId xmlns:a16="http://schemas.microsoft.com/office/drawing/2014/main" id="{2B46892B-7721-4992-AA1E-126ACFB2C7E3}"/>
              </a:ext>
            </a:extLst>
          </p:cNvPr>
          <p:cNvGraphicFramePr>
            <a:graphicFrameLocks noChangeAspect="1"/>
          </p:cNvGraphicFramePr>
          <p:nvPr/>
        </p:nvGraphicFramePr>
        <p:xfrm>
          <a:off x="2339975" y="2349500"/>
          <a:ext cx="3960813" cy="746125"/>
        </p:xfrm>
        <a:graphic>
          <a:graphicData uri="http://schemas.openxmlformats.org/presentationml/2006/ole">
            <mc:AlternateContent xmlns:mc="http://schemas.openxmlformats.org/markup-compatibility/2006">
              <mc:Choice xmlns:v="urn:schemas-microsoft-com:vml" Requires="v">
                <p:oleObj spid="_x0000_s47339" name="CS ChemDraw Drawing" r:id="rId3" imgW="3145081" imgH="592504" progId="ChemDraw.Document.6.0">
                  <p:embed/>
                </p:oleObj>
              </mc:Choice>
              <mc:Fallback>
                <p:oleObj name="CS ChemDraw Drawing" r:id="rId3" imgW="3145081" imgH="592504"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349500"/>
                        <a:ext cx="3960813" cy="7461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4599" name="Object 7">
            <a:extLst>
              <a:ext uri="{FF2B5EF4-FFF2-40B4-BE49-F238E27FC236}">
                <a16:creationId xmlns:a16="http://schemas.microsoft.com/office/drawing/2014/main" id="{5B2674CB-FB5F-47A8-BDFB-94386EEAF74F}"/>
              </a:ext>
            </a:extLst>
          </p:cNvPr>
          <p:cNvGraphicFramePr>
            <a:graphicFrameLocks noChangeAspect="1"/>
          </p:cNvGraphicFramePr>
          <p:nvPr/>
        </p:nvGraphicFramePr>
        <p:xfrm>
          <a:off x="2268538" y="3068638"/>
          <a:ext cx="4248150" cy="1362075"/>
        </p:xfrm>
        <a:graphic>
          <a:graphicData uri="http://schemas.openxmlformats.org/presentationml/2006/ole">
            <mc:AlternateContent xmlns:mc="http://schemas.openxmlformats.org/markup-compatibility/2006">
              <mc:Choice xmlns:v="urn:schemas-microsoft-com:vml" Requires="v">
                <p:oleObj spid="_x0000_s47340" name="CS ChemDraw Drawing" r:id="rId5" imgW="3410163" imgH="1092421" progId="ChemDraw.Document.6.0">
                  <p:embed/>
                </p:oleObj>
              </mc:Choice>
              <mc:Fallback>
                <p:oleObj name="CS ChemDraw Drawing" r:id="rId5" imgW="3410163" imgH="1092421"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3068638"/>
                        <a:ext cx="4248150" cy="13620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4600" name="Object 8">
            <a:extLst>
              <a:ext uri="{FF2B5EF4-FFF2-40B4-BE49-F238E27FC236}">
                <a16:creationId xmlns:a16="http://schemas.microsoft.com/office/drawing/2014/main" id="{96FD2A3B-75F1-42C6-97F4-4091DCF31E43}"/>
              </a:ext>
            </a:extLst>
          </p:cNvPr>
          <p:cNvGraphicFramePr>
            <a:graphicFrameLocks noChangeAspect="1"/>
          </p:cNvGraphicFramePr>
          <p:nvPr/>
        </p:nvGraphicFramePr>
        <p:xfrm>
          <a:off x="1763713" y="4652963"/>
          <a:ext cx="6769100" cy="533400"/>
        </p:xfrm>
        <a:graphic>
          <a:graphicData uri="http://schemas.openxmlformats.org/presentationml/2006/ole">
            <mc:AlternateContent xmlns:mc="http://schemas.openxmlformats.org/markup-compatibility/2006">
              <mc:Choice xmlns:v="urn:schemas-microsoft-com:vml" Requires="v">
                <p:oleObj spid="_x0000_s47341" name="CS ChemDraw Drawing" r:id="rId7" imgW="5463063" imgH="432434" progId="ChemDraw.Document.6.0">
                  <p:embed/>
                </p:oleObj>
              </mc:Choice>
              <mc:Fallback>
                <p:oleObj name="CS ChemDraw Drawing" r:id="rId7" imgW="5463063" imgH="432434" progId="ChemDraw.Document.6.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652963"/>
                        <a:ext cx="6769100" cy="533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4601" name="Object 9">
            <a:extLst>
              <a:ext uri="{FF2B5EF4-FFF2-40B4-BE49-F238E27FC236}">
                <a16:creationId xmlns:a16="http://schemas.microsoft.com/office/drawing/2014/main" id="{16A16577-FC95-4DB5-B57F-75DFE6179F11}"/>
              </a:ext>
            </a:extLst>
          </p:cNvPr>
          <p:cNvGraphicFramePr>
            <a:graphicFrameLocks noChangeAspect="1"/>
          </p:cNvGraphicFramePr>
          <p:nvPr/>
        </p:nvGraphicFramePr>
        <p:xfrm>
          <a:off x="2195513" y="5516563"/>
          <a:ext cx="4968875" cy="842962"/>
        </p:xfrm>
        <a:graphic>
          <a:graphicData uri="http://schemas.openxmlformats.org/presentationml/2006/ole">
            <mc:AlternateContent xmlns:mc="http://schemas.openxmlformats.org/markup-compatibility/2006">
              <mc:Choice xmlns:v="urn:schemas-microsoft-com:vml" Requires="v">
                <p:oleObj spid="_x0000_s47342" name="CS ChemDraw Drawing" r:id="rId9" imgW="4109850" imgH="696159" progId="ChemDraw.Document.6.0">
                  <p:embed/>
                </p:oleObj>
              </mc:Choice>
              <mc:Fallback>
                <p:oleObj name="CS ChemDraw Drawing" r:id="rId9" imgW="4109850" imgH="696159" progId="ChemDraw.Document.6.0">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5516563"/>
                        <a:ext cx="4968875" cy="8429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4594"/>
                                        </p:tgtEl>
                                        <p:attrNameLst>
                                          <p:attrName>style.visibility</p:attrName>
                                        </p:attrNameLst>
                                      </p:cBhvr>
                                      <p:to>
                                        <p:strVal val="visible"/>
                                      </p:to>
                                    </p:set>
                                    <p:animEffect transition="in" filter="slide(fromBottom)">
                                      <p:cBhvr>
                                        <p:cTn id="7" dur="500"/>
                                        <p:tgtEl>
                                          <p:spTgt spid="4945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4595"/>
                                        </p:tgtEl>
                                        <p:attrNameLst>
                                          <p:attrName>style.visibility</p:attrName>
                                        </p:attrNameLst>
                                      </p:cBhvr>
                                      <p:to>
                                        <p:strVal val="visible"/>
                                      </p:to>
                                    </p:set>
                                    <p:animEffect transition="in" filter="slide(fromBottom)">
                                      <p:cBhvr>
                                        <p:cTn id="12" dur="500"/>
                                        <p:tgtEl>
                                          <p:spTgt spid="49459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94596"/>
                                        </p:tgtEl>
                                        <p:attrNameLst>
                                          <p:attrName>style.visibility</p:attrName>
                                        </p:attrNameLst>
                                      </p:cBhvr>
                                      <p:to>
                                        <p:strVal val="visible"/>
                                      </p:to>
                                    </p:set>
                                    <p:animEffect transition="in" filter="slide(fromBottom)">
                                      <p:cBhvr>
                                        <p:cTn id="15" dur="500"/>
                                        <p:tgtEl>
                                          <p:spTgt spid="49459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494598"/>
                                        </p:tgtEl>
                                        <p:attrNameLst>
                                          <p:attrName>style.visibility</p:attrName>
                                        </p:attrNameLst>
                                      </p:cBhvr>
                                      <p:to>
                                        <p:strVal val="visible"/>
                                      </p:to>
                                    </p:set>
                                    <p:animEffect transition="in" filter="slide(fromBottom)">
                                      <p:cBhvr>
                                        <p:cTn id="20" dur="500"/>
                                        <p:tgtEl>
                                          <p:spTgt spid="4945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494599"/>
                                        </p:tgtEl>
                                        <p:attrNameLst>
                                          <p:attrName>style.visibility</p:attrName>
                                        </p:attrNameLst>
                                      </p:cBhvr>
                                      <p:to>
                                        <p:strVal val="visible"/>
                                      </p:to>
                                    </p:set>
                                    <p:animEffect transition="in" filter="slide(fromBottom)">
                                      <p:cBhvr>
                                        <p:cTn id="25" dur="500"/>
                                        <p:tgtEl>
                                          <p:spTgt spid="4945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494600"/>
                                        </p:tgtEl>
                                        <p:attrNameLst>
                                          <p:attrName>style.visibility</p:attrName>
                                        </p:attrNameLst>
                                      </p:cBhvr>
                                      <p:to>
                                        <p:strVal val="visible"/>
                                      </p:to>
                                    </p:set>
                                    <p:animEffect transition="in" filter="slide(fromBottom)">
                                      <p:cBhvr>
                                        <p:cTn id="30" dur="500"/>
                                        <p:tgtEl>
                                          <p:spTgt spid="49460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nodeType="clickEffect">
                                  <p:stCondLst>
                                    <p:cond delay="0"/>
                                  </p:stCondLst>
                                  <p:childTnLst>
                                    <p:set>
                                      <p:cBhvr>
                                        <p:cTn id="34" dur="1" fill="hold">
                                          <p:stCondLst>
                                            <p:cond delay="0"/>
                                          </p:stCondLst>
                                        </p:cTn>
                                        <p:tgtEl>
                                          <p:spTgt spid="494601"/>
                                        </p:tgtEl>
                                        <p:attrNameLst>
                                          <p:attrName>style.visibility</p:attrName>
                                        </p:attrNameLst>
                                      </p:cBhvr>
                                      <p:to>
                                        <p:strVal val="visible"/>
                                      </p:to>
                                    </p:set>
                                    <p:animEffect transition="in" filter="slide(fromBottom)">
                                      <p:cBhvr>
                                        <p:cTn id="35" dur="500"/>
                                        <p:tgtEl>
                                          <p:spTgt spid="494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4" grpId="0"/>
      <p:bldP spid="494595" grpId="0"/>
      <p:bldP spid="49459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B038CA6-6980-46B7-AEC3-CA992FAAECC5}"/>
              </a:ext>
            </a:extLst>
          </p:cNvPr>
          <p:cNvSpPr>
            <a:spLocks noGrp="1"/>
          </p:cNvSpPr>
          <p:nvPr>
            <p:ph type="dt" sz="quarter" idx="10"/>
          </p:nvPr>
        </p:nvSpPr>
        <p:spPr/>
        <p:txBody>
          <a:bodyPr/>
          <a:lstStyle/>
          <a:p>
            <a:pPr>
              <a:defRPr/>
            </a:pPr>
            <a:fld id="{98F85D19-8299-469A-8126-5D994D911A86}" type="datetime11">
              <a:rPr lang="zh-CN" altLang="en-US" smtClean="0"/>
              <a:t>12:44:18</a:t>
            </a:fld>
            <a:endParaRPr lang="en-US" altLang="zh-CN"/>
          </a:p>
        </p:txBody>
      </p:sp>
      <p:sp>
        <p:nvSpPr>
          <p:cNvPr id="12" name="灯片编号占位符 3">
            <a:extLst>
              <a:ext uri="{FF2B5EF4-FFF2-40B4-BE49-F238E27FC236}">
                <a16:creationId xmlns:a16="http://schemas.microsoft.com/office/drawing/2014/main" id="{C71F8BCE-1E14-42A0-B92D-6E5D727AF391}"/>
              </a:ext>
            </a:extLst>
          </p:cNvPr>
          <p:cNvSpPr>
            <a:spLocks noGrp="1"/>
          </p:cNvSpPr>
          <p:nvPr>
            <p:ph type="sldNum" sz="quarter" idx="12"/>
          </p:nvPr>
        </p:nvSpPr>
        <p:spPr/>
        <p:txBody>
          <a:bodyPr/>
          <a:lstStyle/>
          <a:p>
            <a:pPr>
              <a:defRPr/>
            </a:pPr>
            <a:fld id="{23E65D75-E409-4034-B58B-D7C622220213}" type="slidenum">
              <a:rPr lang="en-US" altLang="zh-CN"/>
              <a:pPr>
                <a:defRPr/>
              </a:pPr>
              <a:t>61</a:t>
            </a:fld>
            <a:endParaRPr lang="en-US" altLang="zh-CN"/>
          </a:p>
        </p:txBody>
      </p:sp>
      <p:sp>
        <p:nvSpPr>
          <p:cNvPr id="495618" name="Text Box 2">
            <a:extLst>
              <a:ext uri="{FF2B5EF4-FFF2-40B4-BE49-F238E27FC236}">
                <a16:creationId xmlns:a16="http://schemas.microsoft.com/office/drawing/2014/main" id="{A6A82328-AB0E-414F-8D0F-AAF8E0804325}"/>
              </a:ext>
            </a:extLst>
          </p:cNvPr>
          <p:cNvSpPr txBox="1">
            <a:spLocks noChangeArrowheads="1"/>
          </p:cNvSpPr>
          <p:nvPr/>
        </p:nvSpPr>
        <p:spPr bwMode="auto">
          <a:xfrm>
            <a:off x="468313" y="23241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2</a:t>
            </a:r>
            <a:r>
              <a:rPr lang="en-US" altLang="zh-CN" sz="2400" baseline="30000">
                <a:latin typeface="Arial" panose="020B0604020202020204" pitchFamily="34" charset="0"/>
                <a:ea typeface="楷体" panose="02010609060101010101" pitchFamily="49" charset="-122"/>
                <a:cs typeface="Arial" panose="020B0604020202020204" pitchFamily="34" charset="0"/>
              </a:rPr>
              <a:t>o  </a:t>
            </a:r>
            <a:r>
              <a:rPr lang="en-US" altLang="zh-CN" sz="2000">
                <a:latin typeface="Arial" panose="020B0604020202020204" pitchFamily="34" charset="0"/>
                <a:ea typeface="楷体" panose="02010609060101010101" pitchFamily="49" charset="-122"/>
                <a:cs typeface="Arial" panose="020B0604020202020204" pitchFamily="34" charset="0"/>
              </a:rPr>
              <a:t>Rosenmund</a:t>
            </a:r>
            <a:r>
              <a:rPr lang="zh-CN" altLang="en-US" sz="2400">
                <a:latin typeface="Arial" panose="020B0604020202020204" pitchFamily="34" charset="0"/>
                <a:ea typeface="楷体" panose="02010609060101010101" pitchFamily="49" charset="-122"/>
                <a:cs typeface="Arial" panose="020B0604020202020204" pitchFamily="34" charset="0"/>
              </a:rPr>
              <a:t>还原</a:t>
            </a:r>
          </a:p>
        </p:txBody>
      </p:sp>
      <p:sp>
        <p:nvSpPr>
          <p:cNvPr id="495619" name="Text Box 3">
            <a:extLst>
              <a:ext uri="{FF2B5EF4-FFF2-40B4-BE49-F238E27FC236}">
                <a16:creationId xmlns:a16="http://schemas.microsoft.com/office/drawing/2014/main" id="{289A7B96-895D-4614-BC76-E5A3F052BB96}"/>
              </a:ext>
            </a:extLst>
          </p:cNvPr>
          <p:cNvSpPr txBox="1">
            <a:spLocks noChangeArrowheads="1"/>
          </p:cNvSpPr>
          <p:nvPr/>
        </p:nvSpPr>
        <p:spPr bwMode="auto">
          <a:xfrm>
            <a:off x="539750" y="2708275"/>
            <a:ext cx="777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solidFill>
                  <a:srgbClr val="008000"/>
                </a:solidFill>
                <a:latin typeface="宋体" panose="02010600030101010101" pitchFamily="2" charset="-122"/>
                <a:ea typeface="宋体" panose="02010600030101010101" pitchFamily="2" charset="-122"/>
              </a:rPr>
              <a:t>    </a:t>
            </a:r>
            <a:r>
              <a:rPr lang="zh-CN" altLang="en-US" sz="2400" dirty="0">
                <a:solidFill>
                  <a:srgbClr val="008000"/>
                </a:solidFill>
                <a:latin typeface="Arial" panose="020B0604020202020204" pitchFamily="34" charset="0"/>
                <a:ea typeface="楷体" panose="02010609060101010101" pitchFamily="49" charset="-122"/>
                <a:cs typeface="Arial" panose="020B0604020202020204" pitchFamily="34" charset="0"/>
              </a:rPr>
              <a:t>酰卤在</a:t>
            </a:r>
            <a:r>
              <a:rPr lang="en-US" altLang="zh-CN" sz="2000" dirty="0">
                <a:solidFill>
                  <a:srgbClr val="008000"/>
                </a:solidFill>
                <a:latin typeface="Arial" panose="020B0604020202020204" pitchFamily="34" charset="0"/>
                <a:ea typeface="楷体" panose="02010609060101010101" pitchFamily="49" charset="-122"/>
                <a:cs typeface="Arial" panose="020B0604020202020204" pitchFamily="34" charset="0"/>
              </a:rPr>
              <a:t>Pd/BaSO</a:t>
            </a:r>
            <a:r>
              <a:rPr lang="en-US" altLang="zh-CN" sz="2000" baseline="-25000" dirty="0">
                <a:solidFill>
                  <a:srgbClr val="008000"/>
                </a:solidFill>
                <a:latin typeface="Arial" panose="020B0604020202020204" pitchFamily="34" charset="0"/>
                <a:ea typeface="楷体" panose="02010609060101010101" pitchFamily="49" charset="-122"/>
                <a:cs typeface="Arial" panose="020B0604020202020204" pitchFamily="34" charset="0"/>
              </a:rPr>
              <a:t>4</a:t>
            </a:r>
            <a:r>
              <a:rPr lang="zh-CN" altLang="en-US" sz="2400" dirty="0">
                <a:solidFill>
                  <a:srgbClr val="008000"/>
                </a:solidFill>
                <a:latin typeface="Arial" panose="020B0604020202020204" pitchFamily="34" charset="0"/>
                <a:ea typeface="楷体" panose="02010609060101010101" pitchFamily="49" charset="-122"/>
                <a:cs typeface="Arial" panose="020B0604020202020204" pitchFamily="34" charset="0"/>
              </a:rPr>
              <a:t>催化剂存在下，进行常压加氢，可使酰卤还原成相应的醛，称为</a:t>
            </a:r>
            <a:r>
              <a:rPr lang="en-US" altLang="zh-CN" sz="2000" dirty="0" err="1">
                <a:solidFill>
                  <a:srgbClr val="008000"/>
                </a:solidFill>
                <a:latin typeface="Arial" panose="020B0604020202020204" pitchFamily="34" charset="0"/>
                <a:ea typeface="楷体" panose="02010609060101010101" pitchFamily="49" charset="-122"/>
                <a:cs typeface="Arial" panose="020B0604020202020204" pitchFamily="34" charset="0"/>
              </a:rPr>
              <a:t>Rosenmund</a:t>
            </a:r>
            <a:r>
              <a:rPr lang="zh-CN" altLang="en-US" sz="2400" dirty="0">
                <a:solidFill>
                  <a:srgbClr val="008000"/>
                </a:solidFill>
                <a:latin typeface="Arial" panose="020B0604020202020204" pitchFamily="34" charset="0"/>
                <a:ea typeface="楷体" panose="02010609060101010101" pitchFamily="49" charset="-122"/>
                <a:cs typeface="Arial" panose="020B0604020202020204" pitchFamily="34" charset="0"/>
              </a:rPr>
              <a:t>还原。</a:t>
            </a:r>
          </a:p>
        </p:txBody>
      </p:sp>
      <p:sp>
        <p:nvSpPr>
          <p:cNvPr id="495620" name="Text Box 4">
            <a:extLst>
              <a:ext uri="{FF2B5EF4-FFF2-40B4-BE49-F238E27FC236}">
                <a16:creationId xmlns:a16="http://schemas.microsoft.com/office/drawing/2014/main" id="{067D2BA2-56F6-4EAF-A5B7-BC2CB27D85B7}"/>
              </a:ext>
            </a:extLst>
          </p:cNvPr>
          <p:cNvSpPr txBox="1">
            <a:spLocks noChangeArrowheads="1"/>
          </p:cNvSpPr>
          <p:nvPr/>
        </p:nvSpPr>
        <p:spPr bwMode="auto">
          <a:xfrm>
            <a:off x="533400" y="5702300"/>
            <a:ext cx="81422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在反应中加入适量的喹啉</a:t>
            </a: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–S</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或硫脲等作为“抑制剂”可降低催化剂的活性，以使反应停留在生成醛的阶段。</a:t>
            </a:r>
          </a:p>
        </p:txBody>
      </p:sp>
      <p:sp>
        <p:nvSpPr>
          <p:cNvPr id="495621" name="Rectangle 5">
            <a:extLst>
              <a:ext uri="{FF2B5EF4-FFF2-40B4-BE49-F238E27FC236}">
                <a16:creationId xmlns:a16="http://schemas.microsoft.com/office/drawing/2014/main" id="{C1001B29-2C5B-4CB6-BD5A-17AEDD16D69F}"/>
              </a:ext>
            </a:extLst>
          </p:cNvPr>
          <p:cNvSpPr>
            <a:spLocks noChangeArrowheads="1"/>
          </p:cNvSpPr>
          <p:nvPr/>
        </p:nvSpPr>
        <p:spPr bwMode="auto">
          <a:xfrm>
            <a:off x="395288" y="188913"/>
            <a:ext cx="27432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(2)</a:t>
            </a:r>
            <a:r>
              <a:rPr kumimoji="0" lang="zh-CN" altLang="en-US" sz="2400">
                <a:latin typeface="Arial" panose="020B0604020202020204" pitchFamily="34" charset="0"/>
                <a:ea typeface="楷体" panose="02010609060101010101" pitchFamily="49" charset="-122"/>
                <a:cs typeface="Arial" panose="020B0604020202020204" pitchFamily="34" charset="0"/>
              </a:rPr>
              <a:t>、催化还原</a:t>
            </a:r>
          </a:p>
        </p:txBody>
      </p:sp>
      <p:graphicFrame>
        <p:nvGraphicFramePr>
          <p:cNvPr id="495623" name="Object 7">
            <a:extLst>
              <a:ext uri="{FF2B5EF4-FFF2-40B4-BE49-F238E27FC236}">
                <a16:creationId xmlns:a16="http://schemas.microsoft.com/office/drawing/2014/main" id="{18F1B09A-B216-41F0-8F08-A045595BE945}"/>
              </a:ext>
            </a:extLst>
          </p:cNvPr>
          <p:cNvGraphicFramePr>
            <a:graphicFrameLocks noChangeAspect="1"/>
          </p:cNvGraphicFramePr>
          <p:nvPr/>
        </p:nvGraphicFramePr>
        <p:xfrm>
          <a:off x="1692275" y="1341438"/>
          <a:ext cx="5256213" cy="996950"/>
        </p:xfrm>
        <a:graphic>
          <a:graphicData uri="http://schemas.openxmlformats.org/presentationml/2006/ole">
            <mc:AlternateContent xmlns:mc="http://schemas.openxmlformats.org/markup-compatibility/2006">
              <mc:Choice xmlns:v="urn:schemas-microsoft-com:vml" Requires="v">
                <p:oleObj spid="_x0000_s48305" name="CS ChemDraw Drawing" r:id="rId3" imgW="4442147" imgH="842463" progId="ChemDraw.Document.6.0">
                  <p:embed/>
                </p:oleObj>
              </mc:Choice>
              <mc:Fallback>
                <p:oleObj name="CS ChemDraw Drawing" r:id="rId3" imgW="4442147" imgH="842463"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341438"/>
                        <a:ext cx="5256213" cy="9969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5624" name="Text Box 8">
            <a:extLst>
              <a:ext uri="{FF2B5EF4-FFF2-40B4-BE49-F238E27FC236}">
                <a16:creationId xmlns:a16="http://schemas.microsoft.com/office/drawing/2014/main" id="{9B8A1A85-F9B2-4241-BF5E-81DB4F7C66C1}"/>
              </a:ext>
            </a:extLst>
          </p:cNvPr>
          <p:cNvSpPr txBox="1">
            <a:spLocks noChangeArrowheads="1"/>
          </p:cNvSpPr>
          <p:nvPr/>
        </p:nvSpPr>
        <p:spPr bwMode="auto">
          <a:xfrm>
            <a:off x="468313" y="765175"/>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a:t>
            </a:r>
            <a:r>
              <a:rPr lang="en-US" altLang="zh-CN" sz="2400" baseline="30000">
                <a:latin typeface="Arial" panose="020B0604020202020204" pitchFamily="34" charset="0"/>
                <a:ea typeface="楷体" panose="02010609060101010101" pitchFamily="49" charset="-122"/>
                <a:cs typeface="Arial" panose="020B0604020202020204" pitchFamily="34" charset="0"/>
              </a:rPr>
              <a:t>o  </a:t>
            </a:r>
            <a:r>
              <a:rPr lang="zh-CN" altLang="en-US" sz="2400">
                <a:latin typeface="Arial" panose="020B0604020202020204" pitchFamily="34" charset="0"/>
                <a:ea typeface="楷体" panose="02010609060101010101" pitchFamily="49" charset="-122"/>
                <a:cs typeface="Arial" panose="020B0604020202020204" pitchFamily="34" charset="0"/>
              </a:rPr>
              <a:t>催化加氢</a:t>
            </a:r>
          </a:p>
        </p:txBody>
      </p:sp>
      <p:graphicFrame>
        <p:nvGraphicFramePr>
          <p:cNvPr id="495625" name="Object 9">
            <a:extLst>
              <a:ext uri="{FF2B5EF4-FFF2-40B4-BE49-F238E27FC236}">
                <a16:creationId xmlns:a16="http://schemas.microsoft.com/office/drawing/2014/main" id="{A28DC92F-815D-4D2F-A533-8F653D321341}"/>
              </a:ext>
            </a:extLst>
          </p:cNvPr>
          <p:cNvGraphicFramePr>
            <a:graphicFrameLocks noChangeAspect="1"/>
          </p:cNvGraphicFramePr>
          <p:nvPr/>
        </p:nvGraphicFramePr>
        <p:xfrm>
          <a:off x="2124075" y="3500438"/>
          <a:ext cx="4752975" cy="990600"/>
        </p:xfrm>
        <a:graphic>
          <a:graphicData uri="http://schemas.openxmlformats.org/presentationml/2006/ole">
            <mc:AlternateContent xmlns:mc="http://schemas.openxmlformats.org/markup-compatibility/2006">
              <mc:Choice xmlns:v="urn:schemas-microsoft-com:vml" Requires="v">
                <p:oleObj spid="_x0000_s48306" name="CS ChemDraw Drawing" r:id="rId5" imgW="4618958" imgH="964203" progId="ChemDraw.Document.6.0">
                  <p:embed/>
                </p:oleObj>
              </mc:Choice>
              <mc:Fallback>
                <p:oleObj name="CS ChemDraw Drawing" r:id="rId5" imgW="4618958" imgH="964203"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3500438"/>
                        <a:ext cx="4752975" cy="9906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5626" name="Object 10">
            <a:extLst>
              <a:ext uri="{FF2B5EF4-FFF2-40B4-BE49-F238E27FC236}">
                <a16:creationId xmlns:a16="http://schemas.microsoft.com/office/drawing/2014/main" id="{6934A925-7528-4C4B-8526-5AC40DF98317}"/>
              </a:ext>
            </a:extLst>
          </p:cNvPr>
          <p:cNvGraphicFramePr>
            <a:graphicFrameLocks noChangeAspect="1"/>
          </p:cNvGraphicFramePr>
          <p:nvPr/>
        </p:nvGraphicFramePr>
        <p:xfrm>
          <a:off x="1835150" y="4868863"/>
          <a:ext cx="5759450" cy="639762"/>
        </p:xfrm>
        <a:graphic>
          <a:graphicData uri="http://schemas.openxmlformats.org/presentationml/2006/ole">
            <mc:AlternateContent xmlns:mc="http://schemas.openxmlformats.org/markup-compatibility/2006">
              <mc:Choice xmlns:v="urn:schemas-microsoft-com:vml" Requires="v">
                <p:oleObj spid="_x0000_s48307" name="CS ChemDraw Drawing" r:id="rId7" imgW="5240632" imgH="581707" progId="ChemDraw.Document.6.0">
                  <p:embed/>
                </p:oleObj>
              </mc:Choice>
              <mc:Fallback>
                <p:oleObj name="CS ChemDraw Drawing" r:id="rId7" imgW="5240632" imgH="581707"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4868863"/>
                        <a:ext cx="5759450" cy="6397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5621"/>
                                        </p:tgtEl>
                                        <p:attrNameLst>
                                          <p:attrName>style.visibility</p:attrName>
                                        </p:attrNameLst>
                                      </p:cBhvr>
                                      <p:to>
                                        <p:strVal val="visible"/>
                                      </p:to>
                                    </p:set>
                                    <p:animEffect transition="in" filter="slide(fromBottom)">
                                      <p:cBhvr>
                                        <p:cTn id="7" dur="500"/>
                                        <p:tgtEl>
                                          <p:spTgt spid="495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5624"/>
                                        </p:tgtEl>
                                        <p:attrNameLst>
                                          <p:attrName>style.visibility</p:attrName>
                                        </p:attrNameLst>
                                      </p:cBhvr>
                                      <p:to>
                                        <p:strVal val="visible"/>
                                      </p:to>
                                    </p:set>
                                    <p:animEffect transition="in" filter="slide(fromBottom)">
                                      <p:cBhvr>
                                        <p:cTn id="12" dur="500"/>
                                        <p:tgtEl>
                                          <p:spTgt spid="495624"/>
                                        </p:tgtEl>
                                      </p:cBhvr>
                                    </p:animEffect>
                                  </p:childTnLst>
                                </p:cTn>
                              </p:par>
                              <p:par>
                                <p:cTn id="13" presetID="12" presetClass="entr" presetSubtype="4" fill="hold" nodeType="withEffect">
                                  <p:stCondLst>
                                    <p:cond delay="0"/>
                                  </p:stCondLst>
                                  <p:childTnLst>
                                    <p:set>
                                      <p:cBhvr>
                                        <p:cTn id="14" dur="1" fill="hold">
                                          <p:stCondLst>
                                            <p:cond delay="0"/>
                                          </p:stCondLst>
                                        </p:cTn>
                                        <p:tgtEl>
                                          <p:spTgt spid="495623"/>
                                        </p:tgtEl>
                                        <p:attrNameLst>
                                          <p:attrName>style.visibility</p:attrName>
                                        </p:attrNameLst>
                                      </p:cBhvr>
                                      <p:to>
                                        <p:strVal val="visible"/>
                                      </p:to>
                                    </p:set>
                                    <p:animEffect transition="in" filter="slide(fromBottom)">
                                      <p:cBhvr>
                                        <p:cTn id="15" dur="500"/>
                                        <p:tgtEl>
                                          <p:spTgt spid="4956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95618"/>
                                        </p:tgtEl>
                                        <p:attrNameLst>
                                          <p:attrName>style.visibility</p:attrName>
                                        </p:attrNameLst>
                                      </p:cBhvr>
                                      <p:to>
                                        <p:strVal val="visible"/>
                                      </p:to>
                                    </p:set>
                                    <p:animEffect transition="in" filter="slide(fromBottom)">
                                      <p:cBhvr>
                                        <p:cTn id="20" dur="500"/>
                                        <p:tgtEl>
                                          <p:spTgt spid="49561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95619"/>
                                        </p:tgtEl>
                                        <p:attrNameLst>
                                          <p:attrName>style.visibility</p:attrName>
                                        </p:attrNameLst>
                                      </p:cBhvr>
                                      <p:to>
                                        <p:strVal val="visible"/>
                                      </p:to>
                                    </p:set>
                                    <p:animEffect transition="in" filter="slide(fromBottom)">
                                      <p:cBhvr>
                                        <p:cTn id="23" dur="500"/>
                                        <p:tgtEl>
                                          <p:spTgt spid="4956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495625"/>
                                        </p:tgtEl>
                                        <p:attrNameLst>
                                          <p:attrName>style.visibility</p:attrName>
                                        </p:attrNameLst>
                                      </p:cBhvr>
                                      <p:to>
                                        <p:strVal val="visible"/>
                                      </p:to>
                                    </p:set>
                                    <p:animEffect transition="in" filter="slide(fromBottom)">
                                      <p:cBhvr>
                                        <p:cTn id="28" dur="500"/>
                                        <p:tgtEl>
                                          <p:spTgt spid="49562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495626"/>
                                        </p:tgtEl>
                                        <p:attrNameLst>
                                          <p:attrName>style.visibility</p:attrName>
                                        </p:attrNameLst>
                                      </p:cBhvr>
                                      <p:to>
                                        <p:strVal val="visible"/>
                                      </p:to>
                                    </p:set>
                                    <p:animEffect transition="in" filter="slide(fromBottom)">
                                      <p:cBhvr>
                                        <p:cTn id="33" dur="500"/>
                                        <p:tgtEl>
                                          <p:spTgt spid="49562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495620"/>
                                        </p:tgtEl>
                                        <p:attrNameLst>
                                          <p:attrName>style.visibility</p:attrName>
                                        </p:attrNameLst>
                                      </p:cBhvr>
                                      <p:to>
                                        <p:strVal val="visible"/>
                                      </p:to>
                                    </p:set>
                                    <p:animEffect transition="in" filter="slide(fromBottom)">
                                      <p:cBhvr>
                                        <p:cTn id="38" dur="500"/>
                                        <p:tgtEl>
                                          <p:spTgt spid="49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p:bldP spid="495619" grpId="0"/>
      <p:bldP spid="495620" grpId="0"/>
      <p:bldP spid="495621" grpId="0"/>
      <p:bldP spid="4956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82D38C-4F10-42B4-8DBD-5D2D45D7AAD0}"/>
              </a:ext>
            </a:extLst>
          </p:cNvPr>
          <p:cNvSpPr>
            <a:spLocks noGrp="1"/>
          </p:cNvSpPr>
          <p:nvPr>
            <p:ph type="dt" sz="quarter" idx="10"/>
          </p:nvPr>
        </p:nvSpPr>
        <p:spPr/>
        <p:txBody>
          <a:bodyPr/>
          <a:lstStyle/>
          <a:p>
            <a:pPr>
              <a:defRPr/>
            </a:pPr>
            <a:fld id="{D60B3926-C682-4D40-A4C6-25F7A7C03377}" type="datetime11">
              <a:rPr lang="zh-CN" altLang="en-US" smtClean="0"/>
              <a:t>12:44:18</a:t>
            </a:fld>
            <a:endParaRPr lang="en-US" altLang="zh-CN"/>
          </a:p>
        </p:txBody>
      </p:sp>
      <p:sp>
        <p:nvSpPr>
          <p:cNvPr id="132" name="灯片编号占位符 3">
            <a:extLst>
              <a:ext uri="{FF2B5EF4-FFF2-40B4-BE49-F238E27FC236}">
                <a16:creationId xmlns:a16="http://schemas.microsoft.com/office/drawing/2014/main" id="{76B42879-D513-41A1-867F-07FAB7CC9248}"/>
              </a:ext>
            </a:extLst>
          </p:cNvPr>
          <p:cNvSpPr>
            <a:spLocks noGrp="1"/>
          </p:cNvSpPr>
          <p:nvPr>
            <p:ph type="sldNum" sz="quarter" idx="12"/>
          </p:nvPr>
        </p:nvSpPr>
        <p:spPr/>
        <p:txBody>
          <a:bodyPr/>
          <a:lstStyle/>
          <a:p>
            <a:pPr>
              <a:defRPr/>
            </a:pPr>
            <a:fld id="{1A5439E6-ED53-4673-8FF6-11804E69A8BB}" type="slidenum">
              <a:rPr lang="en-US" altLang="zh-CN"/>
              <a:pPr>
                <a:defRPr/>
              </a:pPr>
              <a:t>62</a:t>
            </a:fld>
            <a:endParaRPr lang="en-US" altLang="zh-CN"/>
          </a:p>
        </p:txBody>
      </p:sp>
      <p:sp>
        <p:nvSpPr>
          <p:cNvPr id="496642" name="Text Box 2">
            <a:extLst>
              <a:ext uri="{FF2B5EF4-FFF2-40B4-BE49-F238E27FC236}">
                <a16:creationId xmlns:a16="http://schemas.microsoft.com/office/drawing/2014/main" id="{A439C345-7274-48A6-BC4D-BD43786358BD}"/>
              </a:ext>
            </a:extLst>
          </p:cNvPr>
          <p:cNvSpPr txBox="1">
            <a:spLocks noChangeArrowheads="1"/>
          </p:cNvSpPr>
          <p:nvPr/>
        </p:nvSpPr>
        <p:spPr bwMode="auto">
          <a:xfrm>
            <a:off x="395288" y="333375"/>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(3)</a:t>
            </a:r>
            <a:r>
              <a:rPr lang="zh-CN" altLang="en-US" sz="2400">
                <a:latin typeface="Arial" panose="020B0604020202020204" pitchFamily="34" charset="0"/>
                <a:ea typeface="楷体" panose="02010609060101010101" pitchFamily="49" charset="-122"/>
                <a:cs typeface="Arial" panose="020B0604020202020204" pitchFamily="34" charset="0"/>
              </a:rPr>
              <a:t>、用金属钠</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醇还原</a:t>
            </a:r>
          </a:p>
        </p:txBody>
      </p:sp>
      <p:sp>
        <p:nvSpPr>
          <p:cNvPr id="496643" name="Text Box 3">
            <a:extLst>
              <a:ext uri="{FF2B5EF4-FFF2-40B4-BE49-F238E27FC236}">
                <a16:creationId xmlns:a16="http://schemas.microsoft.com/office/drawing/2014/main" id="{0FC48433-D73D-4FBE-96DC-A11DE1CBAF44}"/>
              </a:ext>
            </a:extLst>
          </p:cNvPr>
          <p:cNvSpPr txBox="1">
            <a:spLocks noChangeArrowheads="1"/>
          </p:cNvSpPr>
          <p:nvPr/>
        </p:nvSpPr>
        <p:spPr bwMode="auto">
          <a:xfrm>
            <a:off x="827088" y="765175"/>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solidFill>
                  <a:srgbClr val="008000"/>
                </a:solidFill>
                <a:latin typeface="楷体" panose="02010609060101010101" pitchFamily="49" charset="-122"/>
                <a:ea typeface="楷体" panose="02010609060101010101" pitchFamily="49" charset="-122"/>
                <a:cs typeface="Arial" panose="020B0604020202020204" pitchFamily="34" charset="0"/>
              </a:rPr>
              <a:t>酯与金属钠在醇溶液中加热回流，可被还原成伯醇。</a:t>
            </a:r>
          </a:p>
        </p:txBody>
      </p:sp>
      <p:graphicFrame>
        <p:nvGraphicFramePr>
          <p:cNvPr id="496644" name="Object 4">
            <a:extLst>
              <a:ext uri="{FF2B5EF4-FFF2-40B4-BE49-F238E27FC236}">
                <a16:creationId xmlns:a16="http://schemas.microsoft.com/office/drawing/2014/main" id="{A5924B30-315E-46BF-A242-3168465B5D0A}"/>
              </a:ext>
            </a:extLst>
          </p:cNvPr>
          <p:cNvGraphicFramePr>
            <a:graphicFrameLocks noChangeAspect="1"/>
          </p:cNvGraphicFramePr>
          <p:nvPr/>
        </p:nvGraphicFramePr>
        <p:xfrm>
          <a:off x="539750" y="1268413"/>
          <a:ext cx="8137525" cy="409575"/>
        </p:xfrm>
        <a:graphic>
          <a:graphicData uri="http://schemas.openxmlformats.org/presentationml/2006/ole">
            <mc:AlternateContent xmlns:mc="http://schemas.openxmlformats.org/markup-compatibility/2006">
              <mc:Choice xmlns:v="urn:schemas-microsoft-com:vml" Requires="v">
                <p:oleObj spid="_x0000_s49339" name="CS ChemDraw Drawing" r:id="rId3" imgW="6277205" imgH="316632" progId="ChemDraw.Document.6.0">
                  <p:embed/>
                </p:oleObj>
              </mc:Choice>
              <mc:Fallback>
                <p:oleObj name="CS ChemDraw Drawing" r:id="rId3" imgW="6277205" imgH="316632"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268413"/>
                        <a:ext cx="8137525" cy="4095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6645" name="Rectangle 5">
            <a:extLst>
              <a:ext uri="{FF2B5EF4-FFF2-40B4-BE49-F238E27FC236}">
                <a16:creationId xmlns:a16="http://schemas.microsoft.com/office/drawing/2014/main" id="{F94625CA-D988-4322-BB06-304446BBF942}"/>
              </a:ext>
            </a:extLst>
          </p:cNvPr>
          <p:cNvSpPr>
            <a:spLocks noChangeArrowheads="1"/>
          </p:cNvSpPr>
          <p:nvPr/>
        </p:nvSpPr>
        <p:spPr bwMode="auto">
          <a:xfrm>
            <a:off x="539750" y="1700213"/>
            <a:ext cx="73914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rPr>
              <a:t>各类含羰基化合物的还原产物和还原情况比较如下：</a:t>
            </a:r>
          </a:p>
        </p:txBody>
      </p:sp>
      <p:sp>
        <p:nvSpPr>
          <p:cNvPr id="496646" name="Rectangle 6">
            <a:extLst>
              <a:ext uri="{FF2B5EF4-FFF2-40B4-BE49-F238E27FC236}">
                <a16:creationId xmlns:a16="http://schemas.microsoft.com/office/drawing/2014/main" id="{BEABB84C-03AC-4B89-BAB8-2634001E3A5A}"/>
              </a:ext>
            </a:extLst>
          </p:cNvPr>
          <p:cNvSpPr>
            <a:spLocks noChangeArrowheads="1"/>
          </p:cNvSpPr>
          <p:nvPr/>
        </p:nvSpPr>
        <p:spPr bwMode="auto">
          <a:xfrm>
            <a:off x="395288" y="6140450"/>
            <a:ext cx="8351837" cy="457200"/>
          </a:xfrm>
          <a:prstGeom prst="rect">
            <a:avLst/>
          </a:prstGeom>
          <a:noFill/>
          <a:ln>
            <a:noFill/>
          </a:ln>
          <a:effectLst/>
          <a:extLst>
            <a:ext uri="{909E8E84-426E-40DD-AFC4-6F175D3DCCD1}">
              <a14:hiddenFill xmlns:a14="http://schemas.microsoft.com/office/drawing/2010/main">
                <a:solidFill>
                  <a:srgbClr val="F7F7F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羧酸及其衍生物还原的顺序 </a:t>
            </a: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由易到难</a:t>
            </a: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 </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酰氯 </a:t>
            </a: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酯 </a:t>
            </a: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羧酸</a:t>
            </a:r>
          </a:p>
        </p:txBody>
      </p:sp>
      <p:grpSp>
        <p:nvGrpSpPr>
          <p:cNvPr id="496647" name="Group 7">
            <a:extLst>
              <a:ext uri="{FF2B5EF4-FFF2-40B4-BE49-F238E27FC236}">
                <a16:creationId xmlns:a16="http://schemas.microsoft.com/office/drawing/2014/main" id="{532A0B5D-4829-4180-8772-7718D6CD24CC}"/>
              </a:ext>
            </a:extLst>
          </p:cNvPr>
          <p:cNvGrpSpPr>
            <a:grpSpLocks/>
          </p:cNvGrpSpPr>
          <p:nvPr/>
        </p:nvGrpSpPr>
        <p:grpSpPr bwMode="auto">
          <a:xfrm>
            <a:off x="250825" y="2216150"/>
            <a:ext cx="8458200" cy="3733800"/>
            <a:chOff x="-3" y="-3"/>
            <a:chExt cx="3272" cy="3786"/>
          </a:xfrm>
        </p:grpSpPr>
        <p:grpSp>
          <p:nvGrpSpPr>
            <p:cNvPr id="49162" name="Group 8">
              <a:extLst>
                <a:ext uri="{FF2B5EF4-FFF2-40B4-BE49-F238E27FC236}">
                  <a16:creationId xmlns:a16="http://schemas.microsoft.com/office/drawing/2014/main" id="{626B7224-A531-4EBC-93B8-4066D2F1B1B3}"/>
                </a:ext>
              </a:extLst>
            </p:cNvPr>
            <p:cNvGrpSpPr>
              <a:grpSpLocks/>
            </p:cNvGrpSpPr>
            <p:nvPr/>
          </p:nvGrpSpPr>
          <p:grpSpPr bwMode="auto">
            <a:xfrm>
              <a:off x="0" y="0"/>
              <a:ext cx="3266" cy="3780"/>
              <a:chOff x="0" y="0"/>
              <a:chExt cx="3266" cy="3780"/>
            </a:xfrm>
          </p:grpSpPr>
          <p:grpSp>
            <p:nvGrpSpPr>
              <p:cNvPr id="49164" name="Group 9">
                <a:extLst>
                  <a:ext uri="{FF2B5EF4-FFF2-40B4-BE49-F238E27FC236}">
                    <a16:creationId xmlns:a16="http://schemas.microsoft.com/office/drawing/2014/main" id="{E27C5CA4-2AB9-42F1-8106-7414BC752544}"/>
                  </a:ext>
                </a:extLst>
              </p:cNvPr>
              <p:cNvGrpSpPr>
                <a:grpSpLocks/>
              </p:cNvGrpSpPr>
              <p:nvPr/>
            </p:nvGrpSpPr>
            <p:grpSpPr bwMode="auto">
              <a:xfrm>
                <a:off x="0" y="0"/>
                <a:ext cx="520" cy="499"/>
                <a:chOff x="0" y="0"/>
                <a:chExt cx="520" cy="499"/>
              </a:xfrm>
            </p:grpSpPr>
            <p:sp>
              <p:nvSpPr>
                <p:cNvPr id="49282" name="Rectangle 10">
                  <a:extLst>
                    <a:ext uri="{FF2B5EF4-FFF2-40B4-BE49-F238E27FC236}">
                      <a16:creationId xmlns:a16="http://schemas.microsoft.com/office/drawing/2014/main" id="{BC432DFE-F7E8-47FA-89D4-ADB9C48139B5}"/>
                    </a:ext>
                  </a:extLst>
                </p:cNvPr>
                <p:cNvSpPr>
                  <a:spLocks noChangeArrowheads="1"/>
                </p:cNvSpPr>
                <p:nvPr/>
              </p:nvSpPr>
              <p:spPr bwMode="auto">
                <a:xfrm>
                  <a:off x="43" y="0"/>
                  <a:ext cx="434"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名  称</a:t>
                  </a:r>
                </a:p>
              </p:txBody>
            </p:sp>
            <p:sp>
              <p:nvSpPr>
                <p:cNvPr id="49283" name="Rectangle 11">
                  <a:extLst>
                    <a:ext uri="{FF2B5EF4-FFF2-40B4-BE49-F238E27FC236}">
                      <a16:creationId xmlns:a16="http://schemas.microsoft.com/office/drawing/2014/main" id="{DE8F4FB6-97DE-4E6C-9197-BE8DDD8E4D1F}"/>
                    </a:ext>
                  </a:extLst>
                </p:cNvPr>
                <p:cNvSpPr>
                  <a:spLocks noChangeArrowheads="1"/>
                </p:cNvSpPr>
                <p:nvPr/>
              </p:nvSpPr>
              <p:spPr bwMode="auto">
                <a:xfrm>
                  <a:off x="0" y="0"/>
                  <a:ext cx="520" cy="499"/>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65" name="Group 12">
                <a:extLst>
                  <a:ext uri="{FF2B5EF4-FFF2-40B4-BE49-F238E27FC236}">
                    <a16:creationId xmlns:a16="http://schemas.microsoft.com/office/drawing/2014/main" id="{DB135DAB-FFAD-4D45-9F5B-53467AD69257}"/>
                  </a:ext>
                </a:extLst>
              </p:cNvPr>
              <p:cNvGrpSpPr>
                <a:grpSpLocks/>
              </p:cNvGrpSpPr>
              <p:nvPr/>
            </p:nvGrpSpPr>
            <p:grpSpPr bwMode="auto">
              <a:xfrm>
                <a:off x="520" y="0"/>
                <a:ext cx="520" cy="499"/>
                <a:chOff x="520" y="0"/>
                <a:chExt cx="520" cy="499"/>
              </a:xfrm>
            </p:grpSpPr>
            <p:sp>
              <p:nvSpPr>
                <p:cNvPr id="49280" name="Rectangle 13">
                  <a:extLst>
                    <a:ext uri="{FF2B5EF4-FFF2-40B4-BE49-F238E27FC236}">
                      <a16:creationId xmlns:a16="http://schemas.microsoft.com/office/drawing/2014/main" id="{14CED2E4-0BEE-4F77-895E-07B588A71BE3}"/>
                    </a:ext>
                  </a:extLst>
                </p:cNvPr>
                <p:cNvSpPr>
                  <a:spLocks noChangeArrowheads="1"/>
                </p:cNvSpPr>
                <p:nvPr/>
              </p:nvSpPr>
              <p:spPr bwMode="auto">
                <a:xfrm>
                  <a:off x="563" y="0"/>
                  <a:ext cx="434"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结  构</a:t>
                  </a:r>
                </a:p>
              </p:txBody>
            </p:sp>
            <p:sp>
              <p:nvSpPr>
                <p:cNvPr id="49281" name="Rectangle 14">
                  <a:extLst>
                    <a:ext uri="{FF2B5EF4-FFF2-40B4-BE49-F238E27FC236}">
                      <a16:creationId xmlns:a16="http://schemas.microsoft.com/office/drawing/2014/main" id="{4566339E-7085-4544-B496-19D26B53ED3C}"/>
                    </a:ext>
                  </a:extLst>
                </p:cNvPr>
                <p:cNvSpPr>
                  <a:spLocks noChangeArrowheads="1"/>
                </p:cNvSpPr>
                <p:nvPr/>
              </p:nvSpPr>
              <p:spPr bwMode="auto">
                <a:xfrm>
                  <a:off x="520" y="0"/>
                  <a:ext cx="520" cy="499"/>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66" name="Group 15">
                <a:extLst>
                  <a:ext uri="{FF2B5EF4-FFF2-40B4-BE49-F238E27FC236}">
                    <a16:creationId xmlns:a16="http://schemas.microsoft.com/office/drawing/2014/main" id="{0C863C7A-B6A7-4228-8824-FB4579FF2E68}"/>
                  </a:ext>
                </a:extLst>
              </p:cNvPr>
              <p:cNvGrpSpPr>
                <a:grpSpLocks/>
              </p:cNvGrpSpPr>
              <p:nvPr/>
            </p:nvGrpSpPr>
            <p:grpSpPr bwMode="auto">
              <a:xfrm>
                <a:off x="1040" y="0"/>
                <a:ext cx="665" cy="499"/>
                <a:chOff x="1040" y="0"/>
                <a:chExt cx="665" cy="499"/>
              </a:xfrm>
            </p:grpSpPr>
            <p:sp>
              <p:nvSpPr>
                <p:cNvPr id="49278" name="Rectangle 16">
                  <a:extLst>
                    <a:ext uri="{FF2B5EF4-FFF2-40B4-BE49-F238E27FC236}">
                      <a16:creationId xmlns:a16="http://schemas.microsoft.com/office/drawing/2014/main" id="{580D004C-A20F-49F0-9B70-B93825E0F536}"/>
                    </a:ext>
                  </a:extLst>
                </p:cNvPr>
                <p:cNvSpPr>
                  <a:spLocks noChangeArrowheads="1"/>
                </p:cNvSpPr>
                <p:nvPr/>
              </p:nvSpPr>
              <p:spPr bwMode="auto">
                <a:xfrm>
                  <a:off x="1083" y="0"/>
                  <a:ext cx="579"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NaBH</a:t>
                  </a:r>
                  <a:r>
                    <a:rPr lang="en-US" altLang="zh-CN" sz="1800" baseline="-30000">
                      <a:latin typeface="Times New Roman" panose="02020603050405020304" pitchFamily="18" charset="0"/>
                      <a:ea typeface="宋体" panose="02010600030101010101" pitchFamily="2" charset="-122"/>
                    </a:rPr>
                    <a:t>4</a:t>
                  </a:r>
                  <a:r>
                    <a:rPr lang="en-US" altLang="zh-CN" sz="1800">
                      <a:latin typeface="Times New Roman" panose="02020603050405020304" pitchFamily="18" charset="0"/>
                      <a:ea typeface="宋体" panose="02010600030101010101" pitchFamily="2" charset="-122"/>
                    </a:rPr>
                    <a:t>/</a:t>
                  </a:r>
                  <a:r>
                    <a:rPr lang="zh-CN" altLang="en-US" sz="1800">
                      <a:latin typeface="Times New Roman" panose="02020603050405020304" pitchFamily="18" charset="0"/>
                      <a:ea typeface="宋体" panose="02010600030101010101" pitchFamily="2" charset="-122"/>
                    </a:rPr>
                    <a:t>乙醇</a:t>
                  </a:r>
                </a:p>
              </p:txBody>
            </p:sp>
            <p:sp>
              <p:nvSpPr>
                <p:cNvPr id="49279" name="Rectangle 17">
                  <a:extLst>
                    <a:ext uri="{FF2B5EF4-FFF2-40B4-BE49-F238E27FC236}">
                      <a16:creationId xmlns:a16="http://schemas.microsoft.com/office/drawing/2014/main" id="{6DAAD66F-99B8-493D-B099-4AF89A0DC808}"/>
                    </a:ext>
                  </a:extLst>
                </p:cNvPr>
                <p:cNvSpPr>
                  <a:spLocks noChangeArrowheads="1"/>
                </p:cNvSpPr>
                <p:nvPr/>
              </p:nvSpPr>
              <p:spPr bwMode="auto">
                <a:xfrm>
                  <a:off x="1040" y="0"/>
                  <a:ext cx="665" cy="499"/>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67" name="Group 18">
                <a:extLst>
                  <a:ext uri="{FF2B5EF4-FFF2-40B4-BE49-F238E27FC236}">
                    <a16:creationId xmlns:a16="http://schemas.microsoft.com/office/drawing/2014/main" id="{7889FCB5-1CBF-430F-9A75-CD5043F3EDB2}"/>
                  </a:ext>
                </a:extLst>
              </p:cNvPr>
              <p:cNvGrpSpPr>
                <a:grpSpLocks/>
              </p:cNvGrpSpPr>
              <p:nvPr/>
            </p:nvGrpSpPr>
            <p:grpSpPr bwMode="auto">
              <a:xfrm>
                <a:off x="1705" y="0"/>
                <a:ext cx="665" cy="499"/>
                <a:chOff x="1705" y="0"/>
                <a:chExt cx="665" cy="499"/>
              </a:xfrm>
            </p:grpSpPr>
            <p:sp>
              <p:nvSpPr>
                <p:cNvPr id="49276" name="Rectangle 19">
                  <a:extLst>
                    <a:ext uri="{FF2B5EF4-FFF2-40B4-BE49-F238E27FC236}">
                      <a16:creationId xmlns:a16="http://schemas.microsoft.com/office/drawing/2014/main" id="{621488E1-3232-4862-BFF2-6E0B84BF358E}"/>
                    </a:ext>
                  </a:extLst>
                </p:cNvPr>
                <p:cNvSpPr>
                  <a:spLocks noChangeArrowheads="1"/>
                </p:cNvSpPr>
                <p:nvPr/>
              </p:nvSpPr>
              <p:spPr bwMode="auto">
                <a:xfrm>
                  <a:off x="1748" y="0"/>
                  <a:ext cx="579"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LiAlH</a:t>
                  </a:r>
                  <a:r>
                    <a:rPr lang="en-US" altLang="zh-CN" sz="1800" baseline="-30000">
                      <a:latin typeface="Times New Roman" panose="02020603050405020304" pitchFamily="18" charset="0"/>
                      <a:ea typeface="宋体" panose="02010600030101010101" pitchFamily="2" charset="-122"/>
                    </a:rPr>
                    <a:t>4</a:t>
                  </a:r>
                  <a:r>
                    <a:rPr lang="en-US" altLang="zh-CN" sz="1800">
                      <a:latin typeface="Times New Roman" panose="02020603050405020304" pitchFamily="18" charset="0"/>
                      <a:ea typeface="宋体" panose="02010600030101010101" pitchFamily="2" charset="-122"/>
                    </a:rPr>
                    <a:t>/</a:t>
                  </a:r>
                  <a:r>
                    <a:rPr lang="zh-CN" altLang="en-US" sz="1800">
                      <a:latin typeface="Times New Roman" panose="02020603050405020304" pitchFamily="18" charset="0"/>
                      <a:ea typeface="宋体" panose="02010600030101010101" pitchFamily="2" charset="-122"/>
                    </a:rPr>
                    <a:t>乙醚 </a:t>
                  </a:r>
                </a:p>
              </p:txBody>
            </p:sp>
            <p:sp>
              <p:nvSpPr>
                <p:cNvPr id="49277" name="Rectangle 20">
                  <a:extLst>
                    <a:ext uri="{FF2B5EF4-FFF2-40B4-BE49-F238E27FC236}">
                      <a16:creationId xmlns:a16="http://schemas.microsoft.com/office/drawing/2014/main" id="{E6B22596-92FD-4FDD-9B2C-82F2A12A6E0D}"/>
                    </a:ext>
                  </a:extLst>
                </p:cNvPr>
                <p:cNvSpPr>
                  <a:spLocks noChangeArrowheads="1"/>
                </p:cNvSpPr>
                <p:nvPr/>
              </p:nvSpPr>
              <p:spPr bwMode="auto">
                <a:xfrm>
                  <a:off x="1705" y="0"/>
                  <a:ext cx="665" cy="499"/>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68" name="Group 21">
                <a:extLst>
                  <a:ext uri="{FF2B5EF4-FFF2-40B4-BE49-F238E27FC236}">
                    <a16:creationId xmlns:a16="http://schemas.microsoft.com/office/drawing/2014/main" id="{D702E254-F08F-47A9-8C36-8400B356FABB}"/>
                  </a:ext>
                </a:extLst>
              </p:cNvPr>
              <p:cNvGrpSpPr>
                <a:grpSpLocks/>
              </p:cNvGrpSpPr>
              <p:nvPr/>
            </p:nvGrpSpPr>
            <p:grpSpPr bwMode="auto">
              <a:xfrm>
                <a:off x="2370" y="0"/>
                <a:ext cx="896" cy="499"/>
                <a:chOff x="2370" y="0"/>
                <a:chExt cx="896" cy="499"/>
              </a:xfrm>
            </p:grpSpPr>
            <p:sp>
              <p:nvSpPr>
                <p:cNvPr id="49274" name="Rectangle 22">
                  <a:extLst>
                    <a:ext uri="{FF2B5EF4-FFF2-40B4-BE49-F238E27FC236}">
                      <a16:creationId xmlns:a16="http://schemas.microsoft.com/office/drawing/2014/main" id="{0BCDCFF0-ABCB-40EA-8322-BCCB00C414DF}"/>
                    </a:ext>
                  </a:extLst>
                </p:cNvPr>
                <p:cNvSpPr>
                  <a:spLocks noChangeArrowheads="1"/>
                </p:cNvSpPr>
                <p:nvPr/>
              </p:nvSpPr>
              <p:spPr bwMode="auto">
                <a:xfrm>
                  <a:off x="2413" y="0"/>
                  <a:ext cx="810"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a:t>
                  </a:r>
                  <a:r>
                    <a:rPr lang="zh-CN" altLang="en-US" sz="1800">
                      <a:latin typeface="Times New Roman" panose="02020603050405020304" pitchFamily="18" charset="0"/>
                      <a:ea typeface="宋体" panose="02010600030101010101" pitchFamily="2" charset="-122"/>
                    </a:rPr>
                    <a:t>催化</a:t>
                  </a:r>
                </a:p>
              </p:txBody>
            </p:sp>
            <p:sp>
              <p:nvSpPr>
                <p:cNvPr id="49275" name="Rectangle 23">
                  <a:extLst>
                    <a:ext uri="{FF2B5EF4-FFF2-40B4-BE49-F238E27FC236}">
                      <a16:creationId xmlns:a16="http://schemas.microsoft.com/office/drawing/2014/main" id="{B7833299-7CF9-4DFB-B403-46452E98AA5B}"/>
                    </a:ext>
                  </a:extLst>
                </p:cNvPr>
                <p:cNvSpPr>
                  <a:spLocks noChangeArrowheads="1"/>
                </p:cNvSpPr>
                <p:nvPr/>
              </p:nvSpPr>
              <p:spPr bwMode="auto">
                <a:xfrm>
                  <a:off x="2370" y="0"/>
                  <a:ext cx="896" cy="499"/>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69" name="Group 24">
                <a:extLst>
                  <a:ext uri="{FF2B5EF4-FFF2-40B4-BE49-F238E27FC236}">
                    <a16:creationId xmlns:a16="http://schemas.microsoft.com/office/drawing/2014/main" id="{29B354C5-15D5-4998-8BD9-413B1C8B2EDA}"/>
                  </a:ext>
                </a:extLst>
              </p:cNvPr>
              <p:cNvGrpSpPr>
                <a:grpSpLocks/>
              </p:cNvGrpSpPr>
              <p:nvPr/>
            </p:nvGrpSpPr>
            <p:grpSpPr bwMode="auto">
              <a:xfrm>
                <a:off x="0" y="499"/>
                <a:ext cx="520" cy="518"/>
                <a:chOff x="0" y="499"/>
                <a:chExt cx="520" cy="518"/>
              </a:xfrm>
            </p:grpSpPr>
            <p:sp>
              <p:nvSpPr>
                <p:cNvPr id="49272" name="Rectangle 25">
                  <a:extLst>
                    <a:ext uri="{FF2B5EF4-FFF2-40B4-BE49-F238E27FC236}">
                      <a16:creationId xmlns:a16="http://schemas.microsoft.com/office/drawing/2014/main" id="{FF430268-5F35-44BF-B9D1-5457F25D9BBD}"/>
                    </a:ext>
                  </a:extLst>
                </p:cNvPr>
                <p:cNvSpPr>
                  <a:spLocks noChangeArrowheads="1"/>
                </p:cNvSpPr>
                <p:nvPr/>
              </p:nvSpPr>
              <p:spPr bwMode="auto">
                <a:xfrm>
                  <a:off x="43" y="499"/>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羧  酸</a:t>
                  </a:r>
                </a:p>
              </p:txBody>
            </p:sp>
            <p:sp>
              <p:nvSpPr>
                <p:cNvPr id="49273" name="Rectangle 26">
                  <a:extLst>
                    <a:ext uri="{FF2B5EF4-FFF2-40B4-BE49-F238E27FC236}">
                      <a16:creationId xmlns:a16="http://schemas.microsoft.com/office/drawing/2014/main" id="{31D8CA95-EDBF-4BF5-BEB3-525C3BC8D6F6}"/>
                    </a:ext>
                  </a:extLst>
                </p:cNvPr>
                <p:cNvSpPr>
                  <a:spLocks noChangeArrowheads="1"/>
                </p:cNvSpPr>
                <p:nvPr/>
              </p:nvSpPr>
              <p:spPr bwMode="auto">
                <a:xfrm>
                  <a:off x="0" y="499"/>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0" name="Group 27">
                <a:extLst>
                  <a:ext uri="{FF2B5EF4-FFF2-40B4-BE49-F238E27FC236}">
                    <a16:creationId xmlns:a16="http://schemas.microsoft.com/office/drawing/2014/main" id="{49360E0D-F956-42BF-ADDF-BC3A57962596}"/>
                  </a:ext>
                </a:extLst>
              </p:cNvPr>
              <p:cNvGrpSpPr>
                <a:grpSpLocks/>
              </p:cNvGrpSpPr>
              <p:nvPr/>
            </p:nvGrpSpPr>
            <p:grpSpPr bwMode="auto">
              <a:xfrm>
                <a:off x="520" y="499"/>
                <a:ext cx="520" cy="518"/>
                <a:chOff x="520" y="499"/>
                <a:chExt cx="520" cy="518"/>
              </a:xfrm>
            </p:grpSpPr>
            <p:sp>
              <p:nvSpPr>
                <p:cNvPr id="49270" name="Rectangle 28">
                  <a:extLst>
                    <a:ext uri="{FF2B5EF4-FFF2-40B4-BE49-F238E27FC236}">
                      <a16:creationId xmlns:a16="http://schemas.microsoft.com/office/drawing/2014/main" id="{1E3CD812-CF01-4545-A01C-DE8A5C218DF0}"/>
                    </a:ext>
                  </a:extLst>
                </p:cNvPr>
                <p:cNvSpPr>
                  <a:spLocks noChangeArrowheads="1"/>
                </p:cNvSpPr>
                <p:nvPr/>
              </p:nvSpPr>
              <p:spPr bwMode="auto">
                <a:xfrm>
                  <a:off x="563" y="499"/>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RCOOH</a:t>
                  </a:r>
                </a:p>
              </p:txBody>
            </p:sp>
            <p:sp>
              <p:nvSpPr>
                <p:cNvPr id="49271" name="Rectangle 29">
                  <a:extLst>
                    <a:ext uri="{FF2B5EF4-FFF2-40B4-BE49-F238E27FC236}">
                      <a16:creationId xmlns:a16="http://schemas.microsoft.com/office/drawing/2014/main" id="{97A28655-EA60-4463-BD1D-EC7E9DDEA5EF}"/>
                    </a:ext>
                  </a:extLst>
                </p:cNvPr>
                <p:cNvSpPr>
                  <a:spLocks noChangeArrowheads="1"/>
                </p:cNvSpPr>
                <p:nvPr/>
              </p:nvSpPr>
              <p:spPr bwMode="auto">
                <a:xfrm>
                  <a:off x="520" y="499"/>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1" name="Group 30">
                <a:extLst>
                  <a:ext uri="{FF2B5EF4-FFF2-40B4-BE49-F238E27FC236}">
                    <a16:creationId xmlns:a16="http://schemas.microsoft.com/office/drawing/2014/main" id="{B70E93E2-DF81-4843-AD2F-2531D7EF8D20}"/>
                  </a:ext>
                </a:extLst>
              </p:cNvPr>
              <p:cNvGrpSpPr>
                <a:grpSpLocks/>
              </p:cNvGrpSpPr>
              <p:nvPr/>
            </p:nvGrpSpPr>
            <p:grpSpPr bwMode="auto">
              <a:xfrm>
                <a:off x="1040" y="499"/>
                <a:ext cx="665" cy="518"/>
                <a:chOff x="1040" y="499"/>
                <a:chExt cx="665" cy="518"/>
              </a:xfrm>
            </p:grpSpPr>
            <p:sp>
              <p:nvSpPr>
                <p:cNvPr id="49268" name="Rectangle 31">
                  <a:extLst>
                    <a:ext uri="{FF2B5EF4-FFF2-40B4-BE49-F238E27FC236}">
                      <a16:creationId xmlns:a16="http://schemas.microsoft.com/office/drawing/2014/main" id="{CFF4F703-020F-4C5F-8D05-5558FA9451E1}"/>
                    </a:ext>
                  </a:extLst>
                </p:cNvPr>
                <p:cNvSpPr>
                  <a:spLocks noChangeArrowheads="1"/>
                </p:cNvSpPr>
                <p:nvPr/>
              </p:nvSpPr>
              <p:spPr bwMode="auto">
                <a:xfrm>
                  <a:off x="1083" y="499"/>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a:t>
                  </a:r>
                </a:p>
              </p:txBody>
            </p:sp>
            <p:sp>
              <p:nvSpPr>
                <p:cNvPr id="49269" name="Rectangle 32">
                  <a:extLst>
                    <a:ext uri="{FF2B5EF4-FFF2-40B4-BE49-F238E27FC236}">
                      <a16:creationId xmlns:a16="http://schemas.microsoft.com/office/drawing/2014/main" id="{86A1030D-7FA5-4136-AD18-9E978B033643}"/>
                    </a:ext>
                  </a:extLst>
                </p:cNvPr>
                <p:cNvSpPr>
                  <a:spLocks noChangeArrowheads="1"/>
                </p:cNvSpPr>
                <p:nvPr/>
              </p:nvSpPr>
              <p:spPr bwMode="auto">
                <a:xfrm>
                  <a:off x="1040" y="499"/>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2" name="Group 33">
                <a:extLst>
                  <a:ext uri="{FF2B5EF4-FFF2-40B4-BE49-F238E27FC236}">
                    <a16:creationId xmlns:a16="http://schemas.microsoft.com/office/drawing/2014/main" id="{53BBF0F1-9ED0-4AED-8812-5E6E0CA4B664}"/>
                  </a:ext>
                </a:extLst>
              </p:cNvPr>
              <p:cNvGrpSpPr>
                <a:grpSpLocks/>
              </p:cNvGrpSpPr>
              <p:nvPr/>
            </p:nvGrpSpPr>
            <p:grpSpPr bwMode="auto">
              <a:xfrm>
                <a:off x="1705" y="499"/>
                <a:ext cx="665" cy="518"/>
                <a:chOff x="1705" y="499"/>
                <a:chExt cx="665" cy="518"/>
              </a:xfrm>
            </p:grpSpPr>
            <p:sp>
              <p:nvSpPr>
                <p:cNvPr id="49266" name="Rectangle 34">
                  <a:extLst>
                    <a:ext uri="{FF2B5EF4-FFF2-40B4-BE49-F238E27FC236}">
                      <a16:creationId xmlns:a16="http://schemas.microsoft.com/office/drawing/2014/main" id="{C726AD79-8FD7-4C31-88FF-1B4374753480}"/>
                    </a:ext>
                  </a:extLst>
                </p:cNvPr>
                <p:cNvSpPr>
                  <a:spLocks noChangeArrowheads="1"/>
                </p:cNvSpPr>
                <p:nvPr/>
              </p:nvSpPr>
              <p:spPr bwMode="auto">
                <a:xfrm>
                  <a:off x="1748" y="499"/>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67" name="Rectangle 35">
                  <a:extLst>
                    <a:ext uri="{FF2B5EF4-FFF2-40B4-BE49-F238E27FC236}">
                      <a16:creationId xmlns:a16="http://schemas.microsoft.com/office/drawing/2014/main" id="{DA26F6C7-201F-4F71-AF30-0EA4F517899B}"/>
                    </a:ext>
                  </a:extLst>
                </p:cNvPr>
                <p:cNvSpPr>
                  <a:spLocks noChangeArrowheads="1"/>
                </p:cNvSpPr>
                <p:nvPr/>
              </p:nvSpPr>
              <p:spPr bwMode="auto">
                <a:xfrm>
                  <a:off x="1705" y="499"/>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3" name="Group 36">
                <a:extLst>
                  <a:ext uri="{FF2B5EF4-FFF2-40B4-BE49-F238E27FC236}">
                    <a16:creationId xmlns:a16="http://schemas.microsoft.com/office/drawing/2014/main" id="{44EC588C-6C83-4770-99E3-A14BB0AE1BA4}"/>
                  </a:ext>
                </a:extLst>
              </p:cNvPr>
              <p:cNvGrpSpPr>
                <a:grpSpLocks/>
              </p:cNvGrpSpPr>
              <p:nvPr/>
            </p:nvGrpSpPr>
            <p:grpSpPr bwMode="auto">
              <a:xfrm>
                <a:off x="2370" y="499"/>
                <a:ext cx="896" cy="518"/>
                <a:chOff x="2370" y="499"/>
                <a:chExt cx="896" cy="518"/>
              </a:xfrm>
            </p:grpSpPr>
            <p:sp>
              <p:nvSpPr>
                <p:cNvPr id="49264" name="Rectangle 37">
                  <a:extLst>
                    <a:ext uri="{FF2B5EF4-FFF2-40B4-BE49-F238E27FC236}">
                      <a16:creationId xmlns:a16="http://schemas.microsoft.com/office/drawing/2014/main" id="{2FA06159-B6C8-4788-9CE3-921DBD7AC4A0}"/>
                    </a:ext>
                  </a:extLst>
                </p:cNvPr>
                <p:cNvSpPr>
                  <a:spLocks noChangeArrowheads="1"/>
                </p:cNvSpPr>
                <p:nvPr/>
              </p:nvSpPr>
              <p:spPr bwMode="auto">
                <a:xfrm>
                  <a:off x="2413" y="499"/>
                  <a:ext cx="8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a:t>
                  </a:r>
                </a:p>
              </p:txBody>
            </p:sp>
            <p:sp>
              <p:nvSpPr>
                <p:cNvPr id="49265" name="Rectangle 38">
                  <a:extLst>
                    <a:ext uri="{FF2B5EF4-FFF2-40B4-BE49-F238E27FC236}">
                      <a16:creationId xmlns:a16="http://schemas.microsoft.com/office/drawing/2014/main" id="{139A72A1-E30B-4013-9018-196AF5CAE623}"/>
                    </a:ext>
                  </a:extLst>
                </p:cNvPr>
                <p:cNvSpPr>
                  <a:spLocks noChangeArrowheads="1"/>
                </p:cNvSpPr>
                <p:nvPr/>
              </p:nvSpPr>
              <p:spPr bwMode="auto">
                <a:xfrm>
                  <a:off x="2370" y="499"/>
                  <a:ext cx="8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4" name="Group 39">
                <a:extLst>
                  <a:ext uri="{FF2B5EF4-FFF2-40B4-BE49-F238E27FC236}">
                    <a16:creationId xmlns:a16="http://schemas.microsoft.com/office/drawing/2014/main" id="{915592D4-B0B6-4435-B483-E85EAD583E8D}"/>
                  </a:ext>
                </a:extLst>
              </p:cNvPr>
              <p:cNvGrpSpPr>
                <a:grpSpLocks/>
              </p:cNvGrpSpPr>
              <p:nvPr/>
            </p:nvGrpSpPr>
            <p:grpSpPr bwMode="auto">
              <a:xfrm>
                <a:off x="0" y="1017"/>
                <a:ext cx="520" cy="403"/>
                <a:chOff x="0" y="1017"/>
                <a:chExt cx="520" cy="403"/>
              </a:xfrm>
            </p:grpSpPr>
            <p:sp>
              <p:nvSpPr>
                <p:cNvPr id="49262" name="Rectangle 40">
                  <a:extLst>
                    <a:ext uri="{FF2B5EF4-FFF2-40B4-BE49-F238E27FC236}">
                      <a16:creationId xmlns:a16="http://schemas.microsoft.com/office/drawing/2014/main" id="{FE963425-8055-4518-AF1C-062AF352723B}"/>
                    </a:ext>
                  </a:extLst>
                </p:cNvPr>
                <p:cNvSpPr>
                  <a:spLocks noChangeArrowheads="1"/>
                </p:cNvSpPr>
                <p:nvPr/>
              </p:nvSpPr>
              <p:spPr bwMode="auto">
                <a:xfrm>
                  <a:off x="43" y="1017"/>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酰  氯</a:t>
                  </a:r>
                </a:p>
              </p:txBody>
            </p:sp>
            <p:sp>
              <p:nvSpPr>
                <p:cNvPr id="49263" name="Rectangle 41">
                  <a:extLst>
                    <a:ext uri="{FF2B5EF4-FFF2-40B4-BE49-F238E27FC236}">
                      <a16:creationId xmlns:a16="http://schemas.microsoft.com/office/drawing/2014/main" id="{77039C32-12FA-4DE1-BA69-803476FBF836}"/>
                    </a:ext>
                  </a:extLst>
                </p:cNvPr>
                <p:cNvSpPr>
                  <a:spLocks noChangeArrowheads="1"/>
                </p:cNvSpPr>
                <p:nvPr/>
              </p:nvSpPr>
              <p:spPr bwMode="auto">
                <a:xfrm>
                  <a:off x="0" y="1017"/>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5" name="Group 42">
                <a:extLst>
                  <a:ext uri="{FF2B5EF4-FFF2-40B4-BE49-F238E27FC236}">
                    <a16:creationId xmlns:a16="http://schemas.microsoft.com/office/drawing/2014/main" id="{959A6BFF-C4D6-47B5-8061-27F4777E72A4}"/>
                  </a:ext>
                </a:extLst>
              </p:cNvPr>
              <p:cNvGrpSpPr>
                <a:grpSpLocks/>
              </p:cNvGrpSpPr>
              <p:nvPr/>
            </p:nvGrpSpPr>
            <p:grpSpPr bwMode="auto">
              <a:xfrm>
                <a:off x="520" y="1017"/>
                <a:ext cx="520" cy="403"/>
                <a:chOff x="520" y="1017"/>
                <a:chExt cx="520" cy="403"/>
              </a:xfrm>
            </p:grpSpPr>
            <p:sp>
              <p:nvSpPr>
                <p:cNvPr id="49260" name="Rectangle 43">
                  <a:extLst>
                    <a:ext uri="{FF2B5EF4-FFF2-40B4-BE49-F238E27FC236}">
                      <a16:creationId xmlns:a16="http://schemas.microsoft.com/office/drawing/2014/main" id="{629E891B-FDC1-43CE-BC4C-BDCBCC63DD4E}"/>
                    </a:ext>
                  </a:extLst>
                </p:cNvPr>
                <p:cNvSpPr>
                  <a:spLocks noChangeArrowheads="1"/>
                </p:cNvSpPr>
                <p:nvPr/>
              </p:nvSpPr>
              <p:spPr bwMode="auto">
                <a:xfrm>
                  <a:off x="563" y="1017"/>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RCOCl</a:t>
                  </a:r>
                </a:p>
              </p:txBody>
            </p:sp>
            <p:sp>
              <p:nvSpPr>
                <p:cNvPr id="49261" name="Rectangle 44">
                  <a:extLst>
                    <a:ext uri="{FF2B5EF4-FFF2-40B4-BE49-F238E27FC236}">
                      <a16:creationId xmlns:a16="http://schemas.microsoft.com/office/drawing/2014/main" id="{45E1AF2D-19B0-4F87-B3AE-2019EA5993E2}"/>
                    </a:ext>
                  </a:extLst>
                </p:cNvPr>
                <p:cNvSpPr>
                  <a:spLocks noChangeArrowheads="1"/>
                </p:cNvSpPr>
                <p:nvPr/>
              </p:nvSpPr>
              <p:spPr bwMode="auto">
                <a:xfrm>
                  <a:off x="520" y="1017"/>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6" name="Group 45">
                <a:extLst>
                  <a:ext uri="{FF2B5EF4-FFF2-40B4-BE49-F238E27FC236}">
                    <a16:creationId xmlns:a16="http://schemas.microsoft.com/office/drawing/2014/main" id="{84F82DE9-EA03-4E9F-AA40-73009D3ABEF4}"/>
                  </a:ext>
                </a:extLst>
              </p:cNvPr>
              <p:cNvGrpSpPr>
                <a:grpSpLocks/>
              </p:cNvGrpSpPr>
              <p:nvPr/>
            </p:nvGrpSpPr>
            <p:grpSpPr bwMode="auto">
              <a:xfrm>
                <a:off x="1040" y="1017"/>
                <a:ext cx="665" cy="403"/>
                <a:chOff x="1040" y="1017"/>
                <a:chExt cx="665" cy="403"/>
              </a:xfrm>
            </p:grpSpPr>
            <p:sp>
              <p:nvSpPr>
                <p:cNvPr id="49258" name="Rectangle 46">
                  <a:extLst>
                    <a:ext uri="{FF2B5EF4-FFF2-40B4-BE49-F238E27FC236}">
                      <a16:creationId xmlns:a16="http://schemas.microsoft.com/office/drawing/2014/main" id="{A3664333-EE36-4CF5-9F39-BF76611A044C}"/>
                    </a:ext>
                  </a:extLst>
                </p:cNvPr>
                <p:cNvSpPr>
                  <a:spLocks noChangeArrowheads="1"/>
                </p:cNvSpPr>
                <p:nvPr/>
              </p:nvSpPr>
              <p:spPr bwMode="auto">
                <a:xfrm>
                  <a:off x="1083" y="1017"/>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59" name="Rectangle 47">
                  <a:extLst>
                    <a:ext uri="{FF2B5EF4-FFF2-40B4-BE49-F238E27FC236}">
                      <a16:creationId xmlns:a16="http://schemas.microsoft.com/office/drawing/2014/main" id="{DCDBDE02-01F7-40C0-A992-576606E460DA}"/>
                    </a:ext>
                  </a:extLst>
                </p:cNvPr>
                <p:cNvSpPr>
                  <a:spLocks noChangeArrowheads="1"/>
                </p:cNvSpPr>
                <p:nvPr/>
              </p:nvSpPr>
              <p:spPr bwMode="auto">
                <a:xfrm>
                  <a:off x="1040" y="1017"/>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7" name="Group 48">
                <a:extLst>
                  <a:ext uri="{FF2B5EF4-FFF2-40B4-BE49-F238E27FC236}">
                    <a16:creationId xmlns:a16="http://schemas.microsoft.com/office/drawing/2014/main" id="{7ECDE449-90C3-4B33-AB80-8A5A982DC2DC}"/>
                  </a:ext>
                </a:extLst>
              </p:cNvPr>
              <p:cNvGrpSpPr>
                <a:grpSpLocks/>
              </p:cNvGrpSpPr>
              <p:nvPr/>
            </p:nvGrpSpPr>
            <p:grpSpPr bwMode="auto">
              <a:xfrm>
                <a:off x="1705" y="1017"/>
                <a:ext cx="665" cy="403"/>
                <a:chOff x="1705" y="1017"/>
                <a:chExt cx="665" cy="403"/>
              </a:xfrm>
            </p:grpSpPr>
            <p:sp>
              <p:nvSpPr>
                <p:cNvPr id="49256" name="Rectangle 49">
                  <a:extLst>
                    <a:ext uri="{FF2B5EF4-FFF2-40B4-BE49-F238E27FC236}">
                      <a16:creationId xmlns:a16="http://schemas.microsoft.com/office/drawing/2014/main" id="{744C707F-586C-4690-B87A-C2F75B21EC1C}"/>
                    </a:ext>
                  </a:extLst>
                </p:cNvPr>
                <p:cNvSpPr>
                  <a:spLocks noChangeArrowheads="1"/>
                </p:cNvSpPr>
                <p:nvPr/>
              </p:nvSpPr>
              <p:spPr bwMode="auto">
                <a:xfrm>
                  <a:off x="1748" y="1017"/>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57" name="Rectangle 50">
                  <a:extLst>
                    <a:ext uri="{FF2B5EF4-FFF2-40B4-BE49-F238E27FC236}">
                      <a16:creationId xmlns:a16="http://schemas.microsoft.com/office/drawing/2014/main" id="{7927B692-4C5A-4E00-A021-DB64FCD5A2BD}"/>
                    </a:ext>
                  </a:extLst>
                </p:cNvPr>
                <p:cNvSpPr>
                  <a:spLocks noChangeArrowheads="1"/>
                </p:cNvSpPr>
                <p:nvPr/>
              </p:nvSpPr>
              <p:spPr bwMode="auto">
                <a:xfrm>
                  <a:off x="1705" y="1017"/>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8" name="Group 51">
                <a:extLst>
                  <a:ext uri="{FF2B5EF4-FFF2-40B4-BE49-F238E27FC236}">
                    <a16:creationId xmlns:a16="http://schemas.microsoft.com/office/drawing/2014/main" id="{961C9544-9F79-4C21-9CF3-1B8AF6D54E00}"/>
                  </a:ext>
                </a:extLst>
              </p:cNvPr>
              <p:cNvGrpSpPr>
                <a:grpSpLocks/>
              </p:cNvGrpSpPr>
              <p:nvPr/>
            </p:nvGrpSpPr>
            <p:grpSpPr bwMode="auto">
              <a:xfrm>
                <a:off x="2370" y="1017"/>
                <a:ext cx="896" cy="403"/>
                <a:chOff x="2370" y="1017"/>
                <a:chExt cx="896" cy="403"/>
              </a:xfrm>
            </p:grpSpPr>
            <p:sp>
              <p:nvSpPr>
                <p:cNvPr id="49254" name="Rectangle 52">
                  <a:extLst>
                    <a:ext uri="{FF2B5EF4-FFF2-40B4-BE49-F238E27FC236}">
                      <a16:creationId xmlns:a16="http://schemas.microsoft.com/office/drawing/2014/main" id="{D0F6AD21-DF19-4499-813E-454BA54748A9}"/>
                    </a:ext>
                  </a:extLst>
                </p:cNvPr>
                <p:cNvSpPr>
                  <a:spLocks noChangeArrowheads="1"/>
                </p:cNvSpPr>
                <p:nvPr/>
              </p:nvSpPr>
              <p:spPr bwMode="auto">
                <a:xfrm>
                  <a:off x="2413" y="1017"/>
                  <a:ext cx="8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55" name="Rectangle 53">
                  <a:extLst>
                    <a:ext uri="{FF2B5EF4-FFF2-40B4-BE49-F238E27FC236}">
                      <a16:creationId xmlns:a16="http://schemas.microsoft.com/office/drawing/2014/main" id="{A176A2AF-C516-4893-96CC-D4A7DF426F24}"/>
                    </a:ext>
                  </a:extLst>
                </p:cNvPr>
                <p:cNvSpPr>
                  <a:spLocks noChangeArrowheads="1"/>
                </p:cNvSpPr>
                <p:nvPr/>
              </p:nvSpPr>
              <p:spPr bwMode="auto">
                <a:xfrm>
                  <a:off x="2370" y="1017"/>
                  <a:ext cx="8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79" name="Group 54">
                <a:extLst>
                  <a:ext uri="{FF2B5EF4-FFF2-40B4-BE49-F238E27FC236}">
                    <a16:creationId xmlns:a16="http://schemas.microsoft.com/office/drawing/2014/main" id="{F6E82565-6655-4D2E-A719-D1FFF01AA7D8}"/>
                  </a:ext>
                </a:extLst>
              </p:cNvPr>
              <p:cNvGrpSpPr>
                <a:grpSpLocks/>
              </p:cNvGrpSpPr>
              <p:nvPr/>
            </p:nvGrpSpPr>
            <p:grpSpPr bwMode="auto">
              <a:xfrm>
                <a:off x="0" y="1420"/>
                <a:ext cx="520" cy="518"/>
                <a:chOff x="0" y="1420"/>
                <a:chExt cx="520" cy="518"/>
              </a:xfrm>
            </p:grpSpPr>
            <p:sp>
              <p:nvSpPr>
                <p:cNvPr id="49252" name="Rectangle 55">
                  <a:extLst>
                    <a:ext uri="{FF2B5EF4-FFF2-40B4-BE49-F238E27FC236}">
                      <a16:creationId xmlns:a16="http://schemas.microsoft.com/office/drawing/2014/main" id="{0D33D3EC-C8CC-4F9E-B8C9-97D4CB16421F}"/>
                    </a:ext>
                  </a:extLst>
                </p:cNvPr>
                <p:cNvSpPr>
                  <a:spLocks noChangeArrowheads="1"/>
                </p:cNvSpPr>
                <p:nvPr/>
              </p:nvSpPr>
              <p:spPr bwMode="auto">
                <a:xfrm>
                  <a:off x="43" y="1420"/>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酯</a:t>
                  </a:r>
                </a:p>
              </p:txBody>
            </p:sp>
            <p:sp>
              <p:nvSpPr>
                <p:cNvPr id="49253" name="Rectangle 56">
                  <a:extLst>
                    <a:ext uri="{FF2B5EF4-FFF2-40B4-BE49-F238E27FC236}">
                      <a16:creationId xmlns:a16="http://schemas.microsoft.com/office/drawing/2014/main" id="{AC63CE46-473A-4EDE-8FB3-FB9CD3E3906F}"/>
                    </a:ext>
                  </a:extLst>
                </p:cNvPr>
                <p:cNvSpPr>
                  <a:spLocks noChangeArrowheads="1"/>
                </p:cNvSpPr>
                <p:nvPr/>
              </p:nvSpPr>
              <p:spPr bwMode="auto">
                <a:xfrm>
                  <a:off x="0" y="1420"/>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0" name="Group 57">
                <a:extLst>
                  <a:ext uri="{FF2B5EF4-FFF2-40B4-BE49-F238E27FC236}">
                    <a16:creationId xmlns:a16="http://schemas.microsoft.com/office/drawing/2014/main" id="{51988BAF-FB10-451C-9BBA-94517483D2AE}"/>
                  </a:ext>
                </a:extLst>
              </p:cNvPr>
              <p:cNvGrpSpPr>
                <a:grpSpLocks/>
              </p:cNvGrpSpPr>
              <p:nvPr/>
            </p:nvGrpSpPr>
            <p:grpSpPr bwMode="auto">
              <a:xfrm>
                <a:off x="520" y="1420"/>
                <a:ext cx="520" cy="518"/>
                <a:chOff x="520" y="1420"/>
                <a:chExt cx="520" cy="518"/>
              </a:xfrm>
            </p:grpSpPr>
            <p:sp>
              <p:nvSpPr>
                <p:cNvPr id="49250" name="Rectangle 58">
                  <a:extLst>
                    <a:ext uri="{FF2B5EF4-FFF2-40B4-BE49-F238E27FC236}">
                      <a16:creationId xmlns:a16="http://schemas.microsoft.com/office/drawing/2014/main" id="{FB92DEA9-AF0B-424B-90B0-54ED9BBFE5E0}"/>
                    </a:ext>
                  </a:extLst>
                </p:cNvPr>
                <p:cNvSpPr>
                  <a:spLocks noChangeArrowheads="1"/>
                </p:cNvSpPr>
                <p:nvPr/>
              </p:nvSpPr>
              <p:spPr bwMode="auto">
                <a:xfrm>
                  <a:off x="563" y="1420"/>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RCOOR’</a:t>
                  </a:r>
                </a:p>
              </p:txBody>
            </p:sp>
            <p:sp>
              <p:nvSpPr>
                <p:cNvPr id="49251" name="Rectangle 59">
                  <a:extLst>
                    <a:ext uri="{FF2B5EF4-FFF2-40B4-BE49-F238E27FC236}">
                      <a16:creationId xmlns:a16="http://schemas.microsoft.com/office/drawing/2014/main" id="{AC9D73BC-AF21-412B-B6E6-5A51A8D4B5E7}"/>
                    </a:ext>
                  </a:extLst>
                </p:cNvPr>
                <p:cNvSpPr>
                  <a:spLocks noChangeArrowheads="1"/>
                </p:cNvSpPr>
                <p:nvPr/>
              </p:nvSpPr>
              <p:spPr bwMode="auto">
                <a:xfrm>
                  <a:off x="520" y="1420"/>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1" name="Group 60">
                <a:extLst>
                  <a:ext uri="{FF2B5EF4-FFF2-40B4-BE49-F238E27FC236}">
                    <a16:creationId xmlns:a16="http://schemas.microsoft.com/office/drawing/2014/main" id="{490E13FD-C9BE-49DF-8D33-B0D257D391A0}"/>
                  </a:ext>
                </a:extLst>
              </p:cNvPr>
              <p:cNvGrpSpPr>
                <a:grpSpLocks/>
              </p:cNvGrpSpPr>
              <p:nvPr/>
            </p:nvGrpSpPr>
            <p:grpSpPr bwMode="auto">
              <a:xfrm>
                <a:off x="1040" y="1420"/>
                <a:ext cx="665" cy="518"/>
                <a:chOff x="1040" y="1420"/>
                <a:chExt cx="665" cy="518"/>
              </a:xfrm>
            </p:grpSpPr>
            <p:sp>
              <p:nvSpPr>
                <p:cNvPr id="49248" name="Rectangle 61">
                  <a:extLst>
                    <a:ext uri="{FF2B5EF4-FFF2-40B4-BE49-F238E27FC236}">
                      <a16:creationId xmlns:a16="http://schemas.microsoft.com/office/drawing/2014/main" id="{7AD5DA3C-EEB1-47BB-AE46-844D21C5855E}"/>
                    </a:ext>
                  </a:extLst>
                </p:cNvPr>
                <p:cNvSpPr>
                  <a:spLocks noChangeArrowheads="1"/>
                </p:cNvSpPr>
                <p:nvPr/>
              </p:nvSpPr>
              <p:spPr bwMode="auto">
                <a:xfrm>
                  <a:off x="1083" y="1420"/>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a:t>
                  </a:r>
                </a:p>
              </p:txBody>
            </p:sp>
            <p:sp>
              <p:nvSpPr>
                <p:cNvPr id="49249" name="Rectangle 62">
                  <a:extLst>
                    <a:ext uri="{FF2B5EF4-FFF2-40B4-BE49-F238E27FC236}">
                      <a16:creationId xmlns:a16="http://schemas.microsoft.com/office/drawing/2014/main" id="{C2302253-665A-4D81-8465-A4F521DA6734}"/>
                    </a:ext>
                  </a:extLst>
                </p:cNvPr>
                <p:cNvSpPr>
                  <a:spLocks noChangeArrowheads="1"/>
                </p:cNvSpPr>
                <p:nvPr/>
              </p:nvSpPr>
              <p:spPr bwMode="auto">
                <a:xfrm>
                  <a:off x="1040" y="1420"/>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2" name="Group 63">
                <a:extLst>
                  <a:ext uri="{FF2B5EF4-FFF2-40B4-BE49-F238E27FC236}">
                    <a16:creationId xmlns:a16="http://schemas.microsoft.com/office/drawing/2014/main" id="{C01F43BB-E91C-4CD0-9325-8975B0784735}"/>
                  </a:ext>
                </a:extLst>
              </p:cNvPr>
              <p:cNvGrpSpPr>
                <a:grpSpLocks/>
              </p:cNvGrpSpPr>
              <p:nvPr/>
            </p:nvGrpSpPr>
            <p:grpSpPr bwMode="auto">
              <a:xfrm>
                <a:off x="1705" y="1420"/>
                <a:ext cx="665" cy="518"/>
                <a:chOff x="1705" y="1420"/>
                <a:chExt cx="665" cy="518"/>
              </a:xfrm>
            </p:grpSpPr>
            <p:sp>
              <p:nvSpPr>
                <p:cNvPr id="49246" name="Rectangle 64">
                  <a:extLst>
                    <a:ext uri="{FF2B5EF4-FFF2-40B4-BE49-F238E27FC236}">
                      <a16:creationId xmlns:a16="http://schemas.microsoft.com/office/drawing/2014/main" id="{2A499594-8684-493A-92D5-E64EC91D4446}"/>
                    </a:ext>
                  </a:extLst>
                </p:cNvPr>
                <p:cNvSpPr>
                  <a:spLocks noChangeArrowheads="1"/>
                </p:cNvSpPr>
                <p:nvPr/>
              </p:nvSpPr>
              <p:spPr bwMode="auto">
                <a:xfrm>
                  <a:off x="1748" y="1420"/>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R’OH</a:t>
                  </a:r>
                </a:p>
              </p:txBody>
            </p:sp>
            <p:sp>
              <p:nvSpPr>
                <p:cNvPr id="49247" name="Rectangle 65">
                  <a:extLst>
                    <a:ext uri="{FF2B5EF4-FFF2-40B4-BE49-F238E27FC236}">
                      <a16:creationId xmlns:a16="http://schemas.microsoft.com/office/drawing/2014/main" id="{3A5B0C37-F3AA-4917-B553-4704790D519D}"/>
                    </a:ext>
                  </a:extLst>
                </p:cNvPr>
                <p:cNvSpPr>
                  <a:spLocks noChangeArrowheads="1"/>
                </p:cNvSpPr>
                <p:nvPr/>
              </p:nvSpPr>
              <p:spPr bwMode="auto">
                <a:xfrm>
                  <a:off x="1705" y="1420"/>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3" name="Group 66">
                <a:extLst>
                  <a:ext uri="{FF2B5EF4-FFF2-40B4-BE49-F238E27FC236}">
                    <a16:creationId xmlns:a16="http://schemas.microsoft.com/office/drawing/2014/main" id="{84288499-0609-480F-AA22-49B245B7F388}"/>
                  </a:ext>
                </a:extLst>
              </p:cNvPr>
              <p:cNvGrpSpPr>
                <a:grpSpLocks/>
              </p:cNvGrpSpPr>
              <p:nvPr/>
            </p:nvGrpSpPr>
            <p:grpSpPr bwMode="auto">
              <a:xfrm>
                <a:off x="2370" y="1420"/>
                <a:ext cx="896" cy="518"/>
                <a:chOff x="2370" y="1420"/>
                <a:chExt cx="896" cy="518"/>
              </a:xfrm>
            </p:grpSpPr>
            <p:sp>
              <p:nvSpPr>
                <p:cNvPr id="49244" name="Rectangle 67">
                  <a:extLst>
                    <a:ext uri="{FF2B5EF4-FFF2-40B4-BE49-F238E27FC236}">
                      <a16:creationId xmlns:a16="http://schemas.microsoft.com/office/drawing/2014/main" id="{2B02F773-FF45-4F91-98FE-1AAE27F68381}"/>
                    </a:ext>
                  </a:extLst>
                </p:cNvPr>
                <p:cNvSpPr>
                  <a:spLocks noChangeArrowheads="1"/>
                </p:cNvSpPr>
                <p:nvPr/>
              </p:nvSpPr>
              <p:spPr bwMode="auto">
                <a:xfrm>
                  <a:off x="2413" y="1420"/>
                  <a:ext cx="8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 R’OH</a:t>
                  </a:r>
                </a:p>
              </p:txBody>
            </p:sp>
            <p:sp>
              <p:nvSpPr>
                <p:cNvPr id="49245" name="Rectangle 68">
                  <a:extLst>
                    <a:ext uri="{FF2B5EF4-FFF2-40B4-BE49-F238E27FC236}">
                      <a16:creationId xmlns:a16="http://schemas.microsoft.com/office/drawing/2014/main" id="{CE71E02E-4766-4033-B8CF-236C10250463}"/>
                    </a:ext>
                  </a:extLst>
                </p:cNvPr>
                <p:cNvSpPr>
                  <a:spLocks noChangeArrowheads="1"/>
                </p:cNvSpPr>
                <p:nvPr/>
              </p:nvSpPr>
              <p:spPr bwMode="auto">
                <a:xfrm>
                  <a:off x="2370" y="1420"/>
                  <a:ext cx="8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4" name="Group 69">
                <a:extLst>
                  <a:ext uri="{FF2B5EF4-FFF2-40B4-BE49-F238E27FC236}">
                    <a16:creationId xmlns:a16="http://schemas.microsoft.com/office/drawing/2014/main" id="{BA89BBDD-EEF3-41DE-B69C-1F9421D3F494}"/>
                  </a:ext>
                </a:extLst>
              </p:cNvPr>
              <p:cNvGrpSpPr>
                <a:grpSpLocks/>
              </p:cNvGrpSpPr>
              <p:nvPr/>
            </p:nvGrpSpPr>
            <p:grpSpPr bwMode="auto">
              <a:xfrm>
                <a:off x="0" y="1938"/>
                <a:ext cx="520" cy="518"/>
                <a:chOff x="0" y="1938"/>
                <a:chExt cx="520" cy="518"/>
              </a:xfrm>
            </p:grpSpPr>
            <p:sp>
              <p:nvSpPr>
                <p:cNvPr id="49242" name="Rectangle 70">
                  <a:extLst>
                    <a:ext uri="{FF2B5EF4-FFF2-40B4-BE49-F238E27FC236}">
                      <a16:creationId xmlns:a16="http://schemas.microsoft.com/office/drawing/2014/main" id="{183EC7FD-78A8-4802-A1B1-48BC62039B0D}"/>
                    </a:ext>
                  </a:extLst>
                </p:cNvPr>
                <p:cNvSpPr>
                  <a:spLocks noChangeArrowheads="1"/>
                </p:cNvSpPr>
                <p:nvPr/>
              </p:nvSpPr>
              <p:spPr bwMode="auto">
                <a:xfrm>
                  <a:off x="43" y="1938"/>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酰  胺</a:t>
                  </a:r>
                </a:p>
              </p:txBody>
            </p:sp>
            <p:sp>
              <p:nvSpPr>
                <p:cNvPr id="49243" name="Rectangle 71">
                  <a:extLst>
                    <a:ext uri="{FF2B5EF4-FFF2-40B4-BE49-F238E27FC236}">
                      <a16:creationId xmlns:a16="http://schemas.microsoft.com/office/drawing/2014/main" id="{6BAC4548-E429-45A4-9462-9D8922CE8211}"/>
                    </a:ext>
                  </a:extLst>
                </p:cNvPr>
                <p:cNvSpPr>
                  <a:spLocks noChangeArrowheads="1"/>
                </p:cNvSpPr>
                <p:nvPr/>
              </p:nvSpPr>
              <p:spPr bwMode="auto">
                <a:xfrm>
                  <a:off x="0" y="1938"/>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5" name="Group 72">
                <a:extLst>
                  <a:ext uri="{FF2B5EF4-FFF2-40B4-BE49-F238E27FC236}">
                    <a16:creationId xmlns:a16="http://schemas.microsoft.com/office/drawing/2014/main" id="{9F074F5F-4333-41D2-AFE0-7DB90738B98B}"/>
                  </a:ext>
                </a:extLst>
              </p:cNvPr>
              <p:cNvGrpSpPr>
                <a:grpSpLocks/>
              </p:cNvGrpSpPr>
              <p:nvPr/>
            </p:nvGrpSpPr>
            <p:grpSpPr bwMode="auto">
              <a:xfrm>
                <a:off x="520" y="1938"/>
                <a:ext cx="520" cy="518"/>
                <a:chOff x="520" y="1938"/>
                <a:chExt cx="520" cy="518"/>
              </a:xfrm>
            </p:grpSpPr>
            <p:sp>
              <p:nvSpPr>
                <p:cNvPr id="49240" name="Rectangle 73">
                  <a:extLst>
                    <a:ext uri="{FF2B5EF4-FFF2-40B4-BE49-F238E27FC236}">
                      <a16:creationId xmlns:a16="http://schemas.microsoft.com/office/drawing/2014/main" id="{A7A998B3-1837-49C2-B590-17E456ADAAA9}"/>
                    </a:ext>
                  </a:extLst>
                </p:cNvPr>
                <p:cNvSpPr>
                  <a:spLocks noChangeArrowheads="1"/>
                </p:cNvSpPr>
                <p:nvPr/>
              </p:nvSpPr>
              <p:spPr bwMode="auto">
                <a:xfrm>
                  <a:off x="563" y="1938"/>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RCONH</a:t>
                  </a:r>
                  <a:r>
                    <a:rPr lang="en-US" altLang="zh-CN" sz="1800" baseline="-30000">
                      <a:latin typeface="Times New Roman" panose="02020603050405020304" pitchFamily="18" charset="0"/>
                      <a:ea typeface="宋体" panose="02010600030101010101" pitchFamily="2" charset="-122"/>
                    </a:rPr>
                    <a:t>2</a:t>
                  </a:r>
                  <a:endParaRPr lang="en-US" altLang="zh-CN" sz="1800">
                    <a:latin typeface="Times New Roman" panose="02020603050405020304" pitchFamily="18" charset="0"/>
                    <a:ea typeface="宋体" panose="02010600030101010101" pitchFamily="2" charset="-122"/>
                  </a:endParaRPr>
                </a:p>
              </p:txBody>
            </p:sp>
            <p:sp>
              <p:nvSpPr>
                <p:cNvPr id="49241" name="Rectangle 74">
                  <a:extLst>
                    <a:ext uri="{FF2B5EF4-FFF2-40B4-BE49-F238E27FC236}">
                      <a16:creationId xmlns:a16="http://schemas.microsoft.com/office/drawing/2014/main" id="{B3AD6A48-F3B0-4451-BEE2-B794C50F76F8}"/>
                    </a:ext>
                  </a:extLst>
                </p:cNvPr>
                <p:cNvSpPr>
                  <a:spLocks noChangeArrowheads="1"/>
                </p:cNvSpPr>
                <p:nvPr/>
              </p:nvSpPr>
              <p:spPr bwMode="auto">
                <a:xfrm>
                  <a:off x="520" y="1938"/>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6" name="Group 75">
                <a:extLst>
                  <a:ext uri="{FF2B5EF4-FFF2-40B4-BE49-F238E27FC236}">
                    <a16:creationId xmlns:a16="http://schemas.microsoft.com/office/drawing/2014/main" id="{EBF48548-F3B3-4D92-8A16-E96D2E5F6353}"/>
                  </a:ext>
                </a:extLst>
              </p:cNvPr>
              <p:cNvGrpSpPr>
                <a:grpSpLocks/>
              </p:cNvGrpSpPr>
              <p:nvPr/>
            </p:nvGrpSpPr>
            <p:grpSpPr bwMode="auto">
              <a:xfrm>
                <a:off x="1040" y="1938"/>
                <a:ext cx="665" cy="518"/>
                <a:chOff x="1040" y="1938"/>
                <a:chExt cx="665" cy="518"/>
              </a:xfrm>
            </p:grpSpPr>
            <p:sp>
              <p:nvSpPr>
                <p:cNvPr id="49238" name="Rectangle 76">
                  <a:extLst>
                    <a:ext uri="{FF2B5EF4-FFF2-40B4-BE49-F238E27FC236}">
                      <a16:creationId xmlns:a16="http://schemas.microsoft.com/office/drawing/2014/main" id="{1CF5B872-AD35-4A9F-80F6-13A47924B76A}"/>
                    </a:ext>
                  </a:extLst>
                </p:cNvPr>
                <p:cNvSpPr>
                  <a:spLocks noChangeArrowheads="1"/>
                </p:cNvSpPr>
                <p:nvPr/>
              </p:nvSpPr>
              <p:spPr bwMode="auto">
                <a:xfrm>
                  <a:off x="1083" y="1938"/>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a:t>
                  </a:r>
                </a:p>
              </p:txBody>
            </p:sp>
            <p:sp>
              <p:nvSpPr>
                <p:cNvPr id="49239" name="Rectangle 77">
                  <a:extLst>
                    <a:ext uri="{FF2B5EF4-FFF2-40B4-BE49-F238E27FC236}">
                      <a16:creationId xmlns:a16="http://schemas.microsoft.com/office/drawing/2014/main" id="{F10D413B-011D-45C1-B8E6-098830491884}"/>
                    </a:ext>
                  </a:extLst>
                </p:cNvPr>
                <p:cNvSpPr>
                  <a:spLocks noChangeArrowheads="1"/>
                </p:cNvSpPr>
                <p:nvPr/>
              </p:nvSpPr>
              <p:spPr bwMode="auto">
                <a:xfrm>
                  <a:off x="1040" y="1938"/>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7" name="Group 78">
                <a:extLst>
                  <a:ext uri="{FF2B5EF4-FFF2-40B4-BE49-F238E27FC236}">
                    <a16:creationId xmlns:a16="http://schemas.microsoft.com/office/drawing/2014/main" id="{279ECF9E-5485-4481-BB97-8EA69D21DF31}"/>
                  </a:ext>
                </a:extLst>
              </p:cNvPr>
              <p:cNvGrpSpPr>
                <a:grpSpLocks/>
              </p:cNvGrpSpPr>
              <p:nvPr/>
            </p:nvGrpSpPr>
            <p:grpSpPr bwMode="auto">
              <a:xfrm>
                <a:off x="1705" y="1938"/>
                <a:ext cx="665" cy="518"/>
                <a:chOff x="1705" y="1938"/>
                <a:chExt cx="665" cy="518"/>
              </a:xfrm>
            </p:grpSpPr>
            <p:sp>
              <p:nvSpPr>
                <p:cNvPr id="49236" name="Rectangle 79">
                  <a:extLst>
                    <a:ext uri="{FF2B5EF4-FFF2-40B4-BE49-F238E27FC236}">
                      <a16:creationId xmlns:a16="http://schemas.microsoft.com/office/drawing/2014/main" id="{9882BC46-4600-422F-B5F6-BE12100B1326}"/>
                    </a:ext>
                  </a:extLst>
                </p:cNvPr>
                <p:cNvSpPr>
                  <a:spLocks noChangeArrowheads="1"/>
                </p:cNvSpPr>
                <p:nvPr/>
              </p:nvSpPr>
              <p:spPr bwMode="auto">
                <a:xfrm>
                  <a:off x="1748" y="1938"/>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NH</a:t>
                  </a:r>
                  <a:r>
                    <a:rPr lang="en-US" altLang="zh-CN" sz="1800" baseline="-30000">
                      <a:latin typeface="Times New Roman" panose="02020603050405020304" pitchFamily="18" charset="0"/>
                      <a:ea typeface="宋体" panose="02010600030101010101" pitchFamily="2" charset="-122"/>
                    </a:rPr>
                    <a:t>2</a:t>
                  </a:r>
                  <a:endParaRPr lang="en-US" altLang="zh-CN" sz="1800">
                    <a:latin typeface="Times New Roman" panose="02020603050405020304" pitchFamily="18" charset="0"/>
                    <a:ea typeface="宋体" panose="02010600030101010101" pitchFamily="2" charset="-122"/>
                  </a:endParaRPr>
                </a:p>
              </p:txBody>
            </p:sp>
            <p:sp>
              <p:nvSpPr>
                <p:cNvPr id="49237" name="Rectangle 80">
                  <a:extLst>
                    <a:ext uri="{FF2B5EF4-FFF2-40B4-BE49-F238E27FC236}">
                      <a16:creationId xmlns:a16="http://schemas.microsoft.com/office/drawing/2014/main" id="{6FEFA53B-401E-4957-8838-D64A04896AC7}"/>
                    </a:ext>
                  </a:extLst>
                </p:cNvPr>
                <p:cNvSpPr>
                  <a:spLocks noChangeArrowheads="1"/>
                </p:cNvSpPr>
                <p:nvPr/>
              </p:nvSpPr>
              <p:spPr bwMode="auto">
                <a:xfrm>
                  <a:off x="1705" y="1938"/>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8" name="Group 81">
                <a:extLst>
                  <a:ext uri="{FF2B5EF4-FFF2-40B4-BE49-F238E27FC236}">
                    <a16:creationId xmlns:a16="http://schemas.microsoft.com/office/drawing/2014/main" id="{435458B7-3DE6-4251-AA62-53F519D5DCAF}"/>
                  </a:ext>
                </a:extLst>
              </p:cNvPr>
              <p:cNvGrpSpPr>
                <a:grpSpLocks/>
              </p:cNvGrpSpPr>
              <p:nvPr/>
            </p:nvGrpSpPr>
            <p:grpSpPr bwMode="auto">
              <a:xfrm>
                <a:off x="2370" y="1938"/>
                <a:ext cx="896" cy="518"/>
                <a:chOff x="2370" y="1938"/>
                <a:chExt cx="896" cy="518"/>
              </a:xfrm>
            </p:grpSpPr>
            <p:sp>
              <p:nvSpPr>
                <p:cNvPr id="49234" name="Rectangle 82">
                  <a:extLst>
                    <a:ext uri="{FF2B5EF4-FFF2-40B4-BE49-F238E27FC236}">
                      <a16:creationId xmlns:a16="http://schemas.microsoft.com/office/drawing/2014/main" id="{CFF6D001-0F01-4314-AAEC-9491C382CD77}"/>
                    </a:ext>
                  </a:extLst>
                </p:cNvPr>
                <p:cNvSpPr>
                  <a:spLocks noChangeArrowheads="1"/>
                </p:cNvSpPr>
                <p:nvPr/>
              </p:nvSpPr>
              <p:spPr bwMode="auto">
                <a:xfrm>
                  <a:off x="2413" y="1938"/>
                  <a:ext cx="8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NH</a:t>
                  </a:r>
                  <a:r>
                    <a:rPr lang="en-US" altLang="zh-CN" sz="1800" baseline="-30000">
                      <a:latin typeface="Times New Roman" panose="02020603050405020304" pitchFamily="18" charset="0"/>
                      <a:ea typeface="宋体" panose="02010600030101010101" pitchFamily="2" charset="-122"/>
                    </a:rPr>
                    <a:t>2</a:t>
                  </a:r>
                  <a:r>
                    <a:rPr lang="zh-CN" altLang="en-US" sz="1800">
                      <a:latin typeface="Times New Roman" panose="02020603050405020304" pitchFamily="18" charset="0"/>
                      <a:ea typeface="宋体" panose="02010600030101010101" pitchFamily="2" charset="-122"/>
                    </a:rPr>
                    <a:t>（难）</a:t>
                  </a:r>
                </a:p>
              </p:txBody>
            </p:sp>
            <p:sp>
              <p:nvSpPr>
                <p:cNvPr id="49235" name="Rectangle 83">
                  <a:extLst>
                    <a:ext uri="{FF2B5EF4-FFF2-40B4-BE49-F238E27FC236}">
                      <a16:creationId xmlns:a16="http://schemas.microsoft.com/office/drawing/2014/main" id="{9658F2AD-6F57-43C7-9F27-E80C10C5588C}"/>
                    </a:ext>
                  </a:extLst>
                </p:cNvPr>
                <p:cNvSpPr>
                  <a:spLocks noChangeArrowheads="1"/>
                </p:cNvSpPr>
                <p:nvPr/>
              </p:nvSpPr>
              <p:spPr bwMode="auto">
                <a:xfrm>
                  <a:off x="2370" y="1938"/>
                  <a:ext cx="8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89" name="Group 84">
                <a:extLst>
                  <a:ext uri="{FF2B5EF4-FFF2-40B4-BE49-F238E27FC236}">
                    <a16:creationId xmlns:a16="http://schemas.microsoft.com/office/drawing/2014/main" id="{BFED0040-B1F7-4FF1-8C34-36C068B5F376}"/>
                  </a:ext>
                </a:extLst>
              </p:cNvPr>
              <p:cNvGrpSpPr>
                <a:grpSpLocks/>
              </p:cNvGrpSpPr>
              <p:nvPr/>
            </p:nvGrpSpPr>
            <p:grpSpPr bwMode="auto">
              <a:xfrm>
                <a:off x="0" y="2456"/>
                <a:ext cx="520" cy="518"/>
                <a:chOff x="0" y="2456"/>
                <a:chExt cx="520" cy="518"/>
              </a:xfrm>
            </p:grpSpPr>
            <p:sp>
              <p:nvSpPr>
                <p:cNvPr id="49232" name="Rectangle 85">
                  <a:extLst>
                    <a:ext uri="{FF2B5EF4-FFF2-40B4-BE49-F238E27FC236}">
                      <a16:creationId xmlns:a16="http://schemas.microsoft.com/office/drawing/2014/main" id="{8EA299E9-98D2-42C2-8811-2415624678A6}"/>
                    </a:ext>
                  </a:extLst>
                </p:cNvPr>
                <p:cNvSpPr>
                  <a:spLocks noChangeArrowheads="1"/>
                </p:cNvSpPr>
                <p:nvPr/>
              </p:nvSpPr>
              <p:spPr bwMode="auto">
                <a:xfrm>
                  <a:off x="43" y="2456"/>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取代酰胺</a:t>
                  </a:r>
                </a:p>
              </p:txBody>
            </p:sp>
            <p:sp>
              <p:nvSpPr>
                <p:cNvPr id="49233" name="Rectangle 86">
                  <a:extLst>
                    <a:ext uri="{FF2B5EF4-FFF2-40B4-BE49-F238E27FC236}">
                      <a16:creationId xmlns:a16="http://schemas.microsoft.com/office/drawing/2014/main" id="{D367942D-F36B-4919-9C0D-66EA4C822626}"/>
                    </a:ext>
                  </a:extLst>
                </p:cNvPr>
                <p:cNvSpPr>
                  <a:spLocks noChangeArrowheads="1"/>
                </p:cNvSpPr>
                <p:nvPr/>
              </p:nvSpPr>
              <p:spPr bwMode="auto">
                <a:xfrm>
                  <a:off x="0" y="2456"/>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0" name="Group 87">
                <a:extLst>
                  <a:ext uri="{FF2B5EF4-FFF2-40B4-BE49-F238E27FC236}">
                    <a16:creationId xmlns:a16="http://schemas.microsoft.com/office/drawing/2014/main" id="{D4450093-5DD3-4C33-9E44-7BC8FD11F68A}"/>
                  </a:ext>
                </a:extLst>
              </p:cNvPr>
              <p:cNvGrpSpPr>
                <a:grpSpLocks/>
              </p:cNvGrpSpPr>
              <p:nvPr/>
            </p:nvGrpSpPr>
            <p:grpSpPr bwMode="auto">
              <a:xfrm>
                <a:off x="520" y="2456"/>
                <a:ext cx="520" cy="518"/>
                <a:chOff x="520" y="2456"/>
                <a:chExt cx="520" cy="518"/>
              </a:xfrm>
            </p:grpSpPr>
            <p:sp>
              <p:nvSpPr>
                <p:cNvPr id="49230" name="Rectangle 88">
                  <a:extLst>
                    <a:ext uri="{FF2B5EF4-FFF2-40B4-BE49-F238E27FC236}">
                      <a16:creationId xmlns:a16="http://schemas.microsoft.com/office/drawing/2014/main" id="{343CB65E-BAB5-4137-8B64-8BFD42DEC9A3}"/>
                    </a:ext>
                  </a:extLst>
                </p:cNvPr>
                <p:cNvSpPr>
                  <a:spLocks noChangeArrowheads="1"/>
                </p:cNvSpPr>
                <p:nvPr/>
              </p:nvSpPr>
              <p:spPr bwMode="auto">
                <a:xfrm>
                  <a:off x="563" y="2456"/>
                  <a:ext cx="43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RCONHR</a:t>
                  </a:r>
                </a:p>
              </p:txBody>
            </p:sp>
            <p:sp>
              <p:nvSpPr>
                <p:cNvPr id="49231" name="Rectangle 89">
                  <a:extLst>
                    <a:ext uri="{FF2B5EF4-FFF2-40B4-BE49-F238E27FC236}">
                      <a16:creationId xmlns:a16="http://schemas.microsoft.com/office/drawing/2014/main" id="{B000CF69-5291-4A47-A46B-E7780D971D83}"/>
                    </a:ext>
                  </a:extLst>
                </p:cNvPr>
                <p:cNvSpPr>
                  <a:spLocks noChangeArrowheads="1"/>
                </p:cNvSpPr>
                <p:nvPr/>
              </p:nvSpPr>
              <p:spPr bwMode="auto">
                <a:xfrm>
                  <a:off x="520" y="2456"/>
                  <a:ext cx="520"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1" name="Group 90">
                <a:extLst>
                  <a:ext uri="{FF2B5EF4-FFF2-40B4-BE49-F238E27FC236}">
                    <a16:creationId xmlns:a16="http://schemas.microsoft.com/office/drawing/2014/main" id="{ACEBE791-24E7-4BB9-AF46-2F05272BD628}"/>
                  </a:ext>
                </a:extLst>
              </p:cNvPr>
              <p:cNvGrpSpPr>
                <a:grpSpLocks/>
              </p:cNvGrpSpPr>
              <p:nvPr/>
            </p:nvGrpSpPr>
            <p:grpSpPr bwMode="auto">
              <a:xfrm>
                <a:off x="1040" y="2456"/>
                <a:ext cx="665" cy="518"/>
                <a:chOff x="1040" y="2456"/>
                <a:chExt cx="665" cy="518"/>
              </a:xfrm>
            </p:grpSpPr>
            <p:sp>
              <p:nvSpPr>
                <p:cNvPr id="49228" name="Rectangle 91">
                  <a:extLst>
                    <a:ext uri="{FF2B5EF4-FFF2-40B4-BE49-F238E27FC236}">
                      <a16:creationId xmlns:a16="http://schemas.microsoft.com/office/drawing/2014/main" id="{C81A3615-A702-4B63-9239-4FC06EAE926A}"/>
                    </a:ext>
                  </a:extLst>
                </p:cNvPr>
                <p:cNvSpPr>
                  <a:spLocks noChangeArrowheads="1"/>
                </p:cNvSpPr>
                <p:nvPr/>
              </p:nvSpPr>
              <p:spPr bwMode="auto">
                <a:xfrm>
                  <a:off x="1083" y="2456"/>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a:t>
                  </a:r>
                </a:p>
              </p:txBody>
            </p:sp>
            <p:sp>
              <p:nvSpPr>
                <p:cNvPr id="49229" name="Rectangle 92">
                  <a:extLst>
                    <a:ext uri="{FF2B5EF4-FFF2-40B4-BE49-F238E27FC236}">
                      <a16:creationId xmlns:a16="http://schemas.microsoft.com/office/drawing/2014/main" id="{562E0941-7271-441E-8AC8-C22991E5C167}"/>
                    </a:ext>
                  </a:extLst>
                </p:cNvPr>
                <p:cNvSpPr>
                  <a:spLocks noChangeArrowheads="1"/>
                </p:cNvSpPr>
                <p:nvPr/>
              </p:nvSpPr>
              <p:spPr bwMode="auto">
                <a:xfrm>
                  <a:off x="1040" y="2456"/>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2" name="Group 93">
                <a:extLst>
                  <a:ext uri="{FF2B5EF4-FFF2-40B4-BE49-F238E27FC236}">
                    <a16:creationId xmlns:a16="http://schemas.microsoft.com/office/drawing/2014/main" id="{FE422733-9B3F-4801-A0A2-EA6E30BF863F}"/>
                  </a:ext>
                </a:extLst>
              </p:cNvPr>
              <p:cNvGrpSpPr>
                <a:grpSpLocks/>
              </p:cNvGrpSpPr>
              <p:nvPr/>
            </p:nvGrpSpPr>
            <p:grpSpPr bwMode="auto">
              <a:xfrm>
                <a:off x="1705" y="2456"/>
                <a:ext cx="665" cy="518"/>
                <a:chOff x="1705" y="2456"/>
                <a:chExt cx="665" cy="518"/>
              </a:xfrm>
            </p:grpSpPr>
            <p:sp>
              <p:nvSpPr>
                <p:cNvPr id="49226" name="Rectangle 94">
                  <a:extLst>
                    <a:ext uri="{FF2B5EF4-FFF2-40B4-BE49-F238E27FC236}">
                      <a16:creationId xmlns:a16="http://schemas.microsoft.com/office/drawing/2014/main" id="{CDA2A4BA-148A-4A51-9E12-9A583A5A6F02}"/>
                    </a:ext>
                  </a:extLst>
                </p:cNvPr>
                <p:cNvSpPr>
                  <a:spLocks noChangeArrowheads="1"/>
                </p:cNvSpPr>
                <p:nvPr/>
              </p:nvSpPr>
              <p:spPr bwMode="auto">
                <a:xfrm>
                  <a:off x="1748" y="2456"/>
                  <a:ext cx="57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NHR</a:t>
                  </a:r>
                </a:p>
              </p:txBody>
            </p:sp>
            <p:sp>
              <p:nvSpPr>
                <p:cNvPr id="49227" name="Rectangle 95">
                  <a:extLst>
                    <a:ext uri="{FF2B5EF4-FFF2-40B4-BE49-F238E27FC236}">
                      <a16:creationId xmlns:a16="http://schemas.microsoft.com/office/drawing/2014/main" id="{42655FFE-6F44-4BAB-BC2E-A09CE6105BE0}"/>
                    </a:ext>
                  </a:extLst>
                </p:cNvPr>
                <p:cNvSpPr>
                  <a:spLocks noChangeArrowheads="1"/>
                </p:cNvSpPr>
                <p:nvPr/>
              </p:nvSpPr>
              <p:spPr bwMode="auto">
                <a:xfrm>
                  <a:off x="1705" y="2456"/>
                  <a:ext cx="665"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3" name="Group 96">
                <a:extLst>
                  <a:ext uri="{FF2B5EF4-FFF2-40B4-BE49-F238E27FC236}">
                    <a16:creationId xmlns:a16="http://schemas.microsoft.com/office/drawing/2014/main" id="{D3619C46-842A-41DE-A5E3-EF97C3AF55E5}"/>
                  </a:ext>
                </a:extLst>
              </p:cNvPr>
              <p:cNvGrpSpPr>
                <a:grpSpLocks/>
              </p:cNvGrpSpPr>
              <p:nvPr/>
            </p:nvGrpSpPr>
            <p:grpSpPr bwMode="auto">
              <a:xfrm>
                <a:off x="2370" y="2456"/>
                <a:ext cx="896" cy="518"/>
                <a:chOff x="2370" y="2456"/>
                <a:chExt cx="896" cy="518"/>
              </a:xfrm>
            </p:grpSpPr>
            <p:sp>
              <p:nvSpPr>
                <p:cNvPr id="49224" name="Rectangle 97">
                  <a:extLst>
                    <a:ext uri="{FF2B5EF4-FFF2-40B4-BE49-F238E27FC236}">
                      <a16:creationId xmlns:a16="http://schemas.microsoft.com/office/drawing/2014/main" id="{391E1467-1115-4DD6-8035-20DC1538291D}"/>
                    </a:ext>
                  </a:extLst>
                </p:cNvPr>
                <p:cNvSpPr>
                  <a:spLocks noChangeArrowheads="1"/>
                </p:cNvSpPr>
                <p:nvPr/>
              </p:nvSpPr>
              <p:spPr bwMode="auto">
                <a:xfrm>
                  <a:off x="2413" y="2456"/>
                  <a:ext cx="810"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NHR</a:t>
                  </a:r>
                </a:p>
              </p:txBody>
            </p:sp>
            <p:sp>
              <p:nvSpPr>
                <p:cNvPr id="49225" name="Rectangle 98">
                  <a:extLst>
                    <a:ext uri="{FF2B5EF4-FFF2-40B4-BE49-F238E27FC236}">
                      <a16:creationId xmlns:a16="http://schemas.microsoft.com/office/drawing/2014/main" id="{96AC4633-7826-42EF-8468-1D9A49F961CD}"/>
                    </a:ext>
                  </a:extLst>
                </p:cNvPr>
                <p:cNvSpPr>
                  <a:spLocks noChangeArrowheads="1"/>
                </p:cNvSpPr>
                <p:nvPr/>
              </p:nvSpPr>
              <p:spPr bwMode="auto">
                <a:xfrm>
                  <a:off x="2370" y="2456"/>
                  <a:ext cx="896"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4" name="Group 99">
                <a:extLst>
                  <a:ext uri="{FF2B5EF4-FFF2-40B4-BE49-F238E27FC236}">
                    <a16:creationId xmlns:a16="http://schemas.microsoft.com/office/drawing/2014/main" id="{3A4F3862-E58D-4E69-8E4D-D42D36589255}"/>
                  </a:ext>
                </a:extLst>
              </p:cNvPr>
              <p:cNvGrpSpPr>
                <a:grpSpLocks/>
              </p:cNvGrpSpPr>
              <p:nvPr/>
            </p:nvGrpSpPr>
            <p:grpSpPr bwMode="auto">
              <a:xfrm>
                <a:off x="0" y="2974"/>
                <a:ext cx="520" cy="403"/>
                <a:chOff x="0" y="2974"/>
                <a:chExt cx="520" cy="403"/>
              </a:xfrm>
            </p:grpSpPr>
            <p:sp>
              <p:nvSpPr>
                <p:cNvPr id="49222" name="Rectangle 100">
                  <a:extLst>
                    <a:ext uri="{FF2B5EF4-FFF2-40B4-BE49-F238E27FC236}">
                      <a16:creationId xmlns:a16="http://schemas.microsoft.com/office/drawing/2014/main" id="{4C6D35F5-8C43-4AFC-AE94-B1E92E0B3EAB}"/>
                    </a:ext>
                  </a:extLst>
                </p:cNvPr>
                <p:cNvSpPr>
                  <a:spLocks noChangeArrowheads="1"/>
                </p:cNvSpPr>
                <p:nvPr/>
              </p:nvSpPr>
              <p:spPr bwMode="auto">
                <a:xfrm>
                  <a:off x="43" y="2974"/>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酮</a:t>
                  </a:r>
                </a:p>
              </p:txBody>
            </p:sp>
            <p:sp>
              <p:nvSpPr>
                <p:cNvPr id="49223" name="Rectangle 101">
                  <a:extLst>
                    <a:ext uri="{FF2B5EF4-FFF2-40B4-BE49-F238E27FC236}">
                      <a16:creationId xmlns:a16="http://schemas.microsoft.com/office/drawing/2014/main" id="{671E36F5-AFFC-4274-9833-5D6A6C040C05}"/>
                    </a:ext>
                  </a:extLst>
                </p:cNvPr>
                <p:cNvSpPr>
                  <a:spLocks noChangeArrowheads="1"/>
                </p:cNvSpPr>
                <p:nvPr/>
              </p:nvSpPr>
              <p:spPr bwMode="auto">
                <a:xfrm>
                  <a:off x="0" y="2974"/>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5" name="Group 102">
                <a:extLst>
                  <a:ext uri="{FF2B5EF4-FFF2-40B4-BE49-F238E27FC236}">
                    <a16:creationId xmlns:a16="http://schemas.microsoft.com/office/drawing/2014/main" id="{8C899602-F0F2-4344-90A9-787E7EA58235}"/>
                  </a:ext>
                </a:extLst>
              </p:cNvPr>
              <p:cNvGrpSpPr>
                <a:grpSpLocks/>
              </p:cNvGrpSpPr>
              <p:nvPr/>
            </p:nvGrpSpPr>
            <p:grpSpPr bwMode="auto">
              <a:xfrm>
                <a:off x="520" y="2974"/>
                <a:ext cx="520" cy="403"/>
                <a:chOff x="520" y="2974"/>
                <a:chExt cx="520" cy="403"/>
              </a:xfrm>
            </p:grpSpPr>
            <p:sp>
              <p:nvSpPr>
                <p:cNvPr id="49220" name="Rectangle 103">
                  <a:extLst>
                    <a:ext uri="{FF2B5EF4-FFF2-40B4-BE49-F238E27FC236}">
                      <a16:creationId xmlns:a16="http://schemas.microsoft.com/office/drawing/2014/main" id="{FBACFABB-6EDE-4FF3-8BC6-BF0458781374}"/>
                    </a:ext>
                  </a:extLst>
                </p:cNvPr>
                <p:cNvSpPr>
                  <a:spLocks noChangeArrowheads="1"/>
                </p:cNvSpPr>
                <p:nvPr/>
              </p:nvSpPr>
              <p:spPr bwMode="auto">
                <a:xfrm>
                  <a:off x="563" y="2974"/>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CO</a:t>
                  </a:r>
                </a:p>
              </p:txBody>
            </p:sp>
            <p:sp>
              <p:nvSpPr>
                <p:cNvPr id="49221" name="Rectangle 104">
                  <a:extLst>
                    <a:ext uri="{FF2B5EF4-FFF2-40B4-BE49-F238E27FC236}">
                      <a16:creationId xmlns:a16="http://schemas.microsoft.com/office/drawing/2014/main" id="{E6E20866-A729-4965-924A-8A19DFF2BEDB}"/>
                    </a:ext>
                  </a:extLst>
                </p:cNvPr>
                <p:cNvSpPr>
                  <a:spLocks noChangeArrowheads="1"/>
                </p:cNvSpPr>
                <p:nvPr/>
              </p:nvSpPr>
              <p:spPr bwMode="auto">
                <a:xfrm>
                  <a:off x="520" y="2974"/>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6" name="Group 105">
                <a:extLst>
                  <a:ext uri="{FF2B5EF4-FFF2-40B4-BE49-F238E27FC236}">
                    <a16:creationId xmlns:a16="http://schemas.microsoft.com/office/drawing/2014/main" id="{4B932C62-182E-4A14-8F5D-393EAA275551}"/>
                  </a:ext>
                </a:extLst>
              </p:cNvPr>
              <p:cNvGrpSpPr>
                <a:grpSpLocks/>
              </p:cNvGrpSpPr>
              <p:nvPr/>
            </p:nvGrpSpPr>
            <p:grpSpPr bwMode="auto">
              <a:xfrm>
                <a:off x="1040" y="2974"/>
                <a:ext cx="665" cy="403"/>
                <a:chOff x="1040" y="2974"/>
                <a:chExt cx="665" cy="403"/>
              </a:xfrm>
            </p:grpSpPr>
            <p:sp>
              <p:nvSpPr>
                <p:cNvPr id="49218" name="Rectangle 106">
                  <a:extLst>
                    <a:ext uri="{FF2B5EF4-FFF2-40B4-BE49-F238E27FC236}">
                      <a16:creationId xmlns:a16="http://schemas.microsoft.com/office/drawing/2014/main" id="{9CF229D5-AB78-4287-99F6-76AC1DC9057E}"/>
                    </a:ext>
                  </a:extLst>
                </p:cNvPr>
                <p:cNvSpPr>
                  <a:spLocks noChangeArrowheads="1"/>
                </p:cNvSpPr>
                <p:nvPr/>
              </p:nvSpPr>
              <p:spPr bwMode="auto">
                <a:xfrm>
                  <a:off x="1083" y="2974"/>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CHOH</a:t>
                  </a:r>
                </a:p>
              </p:txBody>
            </p:sp>
            <p:sp>
              <p:nvSpPr>
                <p:cNvPr id="49219" name="Rectangle 107">
                  <a:extLst>
                    <a:ext uri="{FF2B5EF4-FFF2-40B4-BE49-F238E27FC236}">
                      <a16:creationId xmlns:a16="http://schemas.microsoft.com/office/drawing/2014/main" id="{94C8724D-0C13-42AF-B9DC-DA3D8489C948}"/>
                    </a:ext>
                  </a:extLst>
                </p:cNvPr>
                <p:cNvSpPr>
                  <a:spLocks noChangeArrowheads="1"/>
                </p:cNvSpPr>
                <p:nvPr/>
              </p:nvSpPr>
              <p:spPr bwMode="auto">
                <a:xfrm>
                  <a:off x="1040" y="2974"/>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7" name="Group 108">
                <a:extLst>
                  <a:ext uri="{FF2B5EF4-FFF2-40B4-BE49-F238E27FC236}">
                    <a16:creationId xmlns:a16="http://schemas.microsoft.com/office/drawing/2014/main" id="{71D487EE-AB22-4362-9D5E-6CF09174D80A}"/>
                  </a:ext>
                </a:extLst>
              </p:cNvPr>
              <p:cNvGrpSpPr>
                <a:grpSpLocks/>
              </p:cNvGrpSpPr>
              <p:nvPr/>
            </p:nvGrpSpPr>
            <p:grpSpPr bwMode="auto">
              <a:xfrm>
                <a:off x="1705" y="2974"/>
                <a:ext cx="665" cy="403"/>
                <a:chOff x="1705" y="2974"/>
                <a:chExt cx="665" cy="403"/>
              </a:xfrm>
            </p:grpSpPr>
            <p:sp>
              <p:nvSpPr>
                <p:cNvPr id="49216" name="Rectangle 109">
                  <a:extLst>
                    <a:ext uri="{FF2B5EF4-FFF2-40B4-BE49-F238E27FC236}">
                      <a16:creationId xmlns:a16="http://schemas.microsoft.com/office/drawing/2014/main" id="{E971489B-52B5-45B6-9102-1430437250DB}"/>
                    </a:ext>
                  </a:extLst>
                </p:cNvPr>
                <p:cNvSpPr>
                  <a:spLocks noChangeArrowheads="1"/>
                </p:cNvSpPr>
                <p:nvPr/>
              </p:nvSpPr>
              <p:spPr bwMode="auto">
                <a:xfrm>
                  <a:off x="1748" y="2974"/>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CHOH</a:t>
                  </a:r>
                </a:p>
              </p:txBody>
            </p:sp>
            <p:sp>
              <p:nvSpPr>
                <p:cNvPr id="49217" name="Rectangle 110">
                  <a:extLst>
                    <a:ext uri="{FF2B5EF4-FFF2-40B4-BE49-F238E27FC236}">
                      <a16:creationId xmlns:a16="http://schemas.microsoft.com/office/drawing/2014/main" id="{AB1048F9-721B-4168-8ECF-AE5C0EE4E253}"/>
                    </a:ext>
                  </a:extLst>
                </p:cNvPr>
                <p:cNvSpPr>
                  <a:spLocks noChangeArrowheads="1"/>
                </p:cNvSpPr>
                <p:nvPr/>
              </p:nvSpPr>
              <p:spPr bwMode="auto">
                <a:xfrm>
                  <a:off x="1705" y="2974"/>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8" name="Group 111">
                <a:extLst>
                  <a:ext uri="{FF2B5EF4-FFF2-40B4-BE49-F238E27FC236}">
                    <a16:creationId xmlns:a16="http://schemas.microsoft.com/office/drawing/2014/main" id="{7E72E665-DFEA-4D7E-A795-E455E8FF1014}"/>
                  </a:ext>
                </a:extLst>
              </p:cNvPr>
              <p:cNvGrpSpPr>
                <a:grpSpLocks/>
              </p:cNvGrpSpPr>
              <p:nvPr/>
            </p:nvGrpSpPr>
            <p:grpSpPr bwMode="auto">
              <a:xfrm>
                <a:off x="2370" y="2974"/>
                <a:ext cx="896" cy="403"/>
                <a:chOff x="2370" y="2974"/>
                <a:chExt cx="896" cy="403"/>
              </a:xfrm>
            </p:grpSpPr>
            <p:sp>
              <p:nvSpPr>
                <p:cNvPr id="49214" name="Rectangle 112">
                  <a:extLst>
                    <a:ext uri="{FF2B5EF4-FFF2-40B4-BE49-F238E27FC236}">
                      <a16:creationId xmlns:a16="http://schemas.microsoft.com/office/drawing/2014/main" id="{B863CD60-22D6-42A9-B4D5-717488E69955}"/>
                    </a:ext>
                  </a:extLst>
                </p:cNvPr>
                <p:cNvSpPr>
                  <a:spLocks noChangeArrowheads="1"/>
                </p:cNvSpPr>
                <p:nvPr/>
              </p:nvSpPr>
              <p:spPr bwMode="auto">
                <a:xfrm>
                  <a:off x="2413" y="2974"/>
                  <a:ext cx="8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CHOH</a:t>
                  </a:r>
                </a:p>
              </p:txBody>
            </p:sp>
            <p:sp>
              <p:nvSpPr>
                <p:cNvPr id="49215" name="Rectangle 113">
                  <a:extLst>
                    <a:ext uri="{FF2B5EF4-FFF2-40B4-BE49-F238E27FC236}">
                      <a16:creationId xmlns:a16="http://schemas.microsoft.com/office/drawing/2014/main" id="{8C129088-4BDB-4288-940A-E49CE5DD3611}"/>
                    </a:ext>
                  </a:extLst>
                </p:cNvPr>
                <p:cNvSpPr>
                  <a:spLocks noChangeArrowheads="1"/>
                </p:cNvSpPr>
                <p:nvPr/>
              </p:nvSpPr>
              <p:spPr bwMode="auto">
                <a:xfrm>
                  <a:off x="2370" y="2974"/>
                  <a:ext cx="8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199" name="Group 114">
                <a:extLst>
                  <a:ext uri="{FF2B5EF4-FFF2-40B4-BE49-F238E27FC236}">
                    <a16:creationId xmlns:a16="http://schemas.microsoft.com/office/drawing/2014/main" id="{CEAD3893-04A4-4E2A-A120-630536494E71}"/>
                  </a:ext>
                </a:extLst>
              </p:cNvPr>
              <p:cNvGrpSpPr>
                <a:grpSpLocks/>
              </p:cNvGrpSpPr>
              <p:nvPr/>
            </p:nvGrpSpPr>
            <p:grpSpPr bwMode="auto">
              <a:xfrm>
                <a:off x="0" y="3377"/>
                <a:ext cx="520" cy="403"/>
                <a:chOff x="0" y="3377"/>
                <a:chExt cx="520" cy="403"/>
              </a:xfrm>
            </p:grpSpPr>
            <p:sp>
              <p:nvSpPr>
                <p:cNvPr id="49212" name="Rectangle 115">
                  <a:extLst>
                    <a:ext uri="{FF2B5EF4-FFF2-40B4-BE49-F238E27FC236}">
                      <a16:creationId xmlns:a16="http://schemas.microsoft.com/office/drawing/2014/main" id="{10BC39A8-903C-4963-9987-5A153D4D8AF6}"/>
                    </a:ext>
                  </a:extLst>
                </p:cNvPr>
                <p:cNvSpPr>
                  <a:spLocks noChangeArrowheads="1"/>
                </p:cNvSpPr>
                <p:nvPr/>
              </p:nvSpPr>
              <p:spPr bwMode="auto">
                <a:xfrm>
                  <a:off x="43" y="3377"/>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zh-CN" altLang="en-US" sz="1800">
                      <a:latin typeface="Times New Roman" panose="02020603050405020304" pitchFamily="18" charset="0"/>
                      <a:ea typeface="宋体" panose="02010600030101010101" pitchFamily="2" charset="-122"/>
                    </a:rPr>
                    <a:t>醛</a:t>
                  </a:r>
                </a:p>
              </p:txBody>
            </p:sp>
            <p:sp>
              <p:nvSpPr>
                <p:cNvPr id="49213" name="Rectangle 116">
                  <a:extLst>
                    <a:ext uri="{FF2B5EF4-FFF2-40B4-BE49-F238E27FC236}">
                      <a16:creationId xmlns:a16="http://schemas.microsoft.com/office/drawing/2014/main" id="{69167718-98B3-4594-817A-E9D3B8411574}"/>
                    </a:ext>
                  </a:extLst>
                </p:cNvPr>
                <p:cNvSpPr>
                  <a:spLocks noChangeArrowheads="1"/>
                </p:cNvSpPr>
                <p:nvPr/>
              </p:nvSpPr>
              <p:spPr bwMode="auto">
                <a:xfrm>
                  <a:off x="0" y="3377"/>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200" name="Group 117">
                <a:extLst>
                  <a:ext uri="{FF2B5EF4-FFF2-40B4-BE49-F238E27FC236}">
                    <a16:creationId xmlns:a16="http://schemas.microsoft.com/office/drawing/2014/main" id="{D21FFA16-ACE4-454E-9F17-AE946AD3CE2C}"/>
                  </a:ext>
                </a:extLst>
              </p:cNvPr>
              <p:cNvGrpSpPr>
                <a:grpSpLocks/>
              </p:cNvGrpSpPr>
              <p:nvPr/>
            </p:nvGrpSpPr>
            <p:grpSpPr bwMode="auto">
              <a:xfrm>
                <a:off x="520" y="3377"/>
                <a:ext cx="520" cy="403"/>
                <a:chOff x="520" y="3377"/>
                <a:chExt cx="520" cy="403"/>
              </a:xfrm>
            </p:grpSpPr>
            <p:sp>
              <p:nvSpPr>
                <p:cNvPr id="49210" name="Rectangle 118">
                  <a:extLst>
                    <a:ext uri="{FF2B5EF4-FFF2-40B4-BE49-F238E27FC236}">
                      <a16:creationId xmlns:a16="http://schemas.microsoft.com/office/drawing/2014/main" id="{562D4F1A-6F68-4F9B-B982-C49FBB1AA94D}"/>
                    </a:ext>
                  </a:extLst>
                </p:cNvPr>
                <p:cNvSpPr>
                  <a:spLocks noChangeArrowheads="1"/>
                </p:cNvSpPr>
                <p:nvPr/>
              </p:nvSpPr>
              <p:spPr bwMode="auto">
                <a:xfrm>
                  <a:off x="563" y="3377"/>
                  <a:ext cx="43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RCHO</a:t>
                  </a:r>
                </a:p>
              </p:txBody>
            </p:sp>
            <p:sp>
              <p:nvSpPr>
                <p:cNvPr id="49211" name="Rectangle 119">
                  <a:extLst>
                    <a:ext uri="{FF2B5EF4-FFF2-40B4-BE49-F238E27FC236}">
                      <a16:creationId xmlns:a16="http://schemas.microsoft.com/office/drawing/2014/main" id="{16DA1FAF-4418-41DF-BF06-A69E1C0584CD}"/>
                    </a:ext>
                  </a:extLst>
                </p:cNvPr>
                <p:cNvSpPr>
                  <a:spLocks noChangeArrowheads="1"/>
                </p:cNvSpPr>
                <p:nvPr/>
              </p:nvSpPr>
              <p:spPr bwMode="auto">
                <a:xfrm>
                  <a:off x="520" y="3377"/>
                  <a:ext cx="52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201" name="Group 120">
                <a:extLst>
                  <a:ext uri="{FF2B5EF4-FFF2-40B4-BE49-F238E27FC236}">
                    <a16:creationId xmlns:a16="http://schemas.microsoft.com/office/drawing/2014/main" id="{89A7BB7C-CB85-48B0-B3C6-D0724CAC4EF1}"/>
                  </a:ext>
                </a:extLst>
              </p:cNvPr>
              <p:cNvGrpSpPr>
                <a:grpSpLocks/>
              </p:cNvGrpSpPr>
              <p:nvPr/>
            </p:nvGrpSpPr>
            <p:grpSpPr bwMode="auto">
              <a:xfrm>
                <a:off x="1040" y="3377"/>
                <a:ext cx="665" cy="403"/>
                <a:chOff x="1040" y="3377"/>
                <a:chExt cx="665" cy="403"/>
              </a:xfrm>
            </p:grpSpPr>
            <p:sp>
              <p:nvSpPr>
                <p:cNvPr id="49208" name="Rectangle 121">
                  <a:extLst>
                    <a:ext uri="{FF2B5EF4-FFF2-40B4-BE49-F238E27FC236}">
                      <a16:creationId xmlns:a16="http://schemas.microsoft.com/office/drawing/2014/main" id="{0130B3BB-3D41-434F-8A02-4B88944F2DAD}"/>
                    </a:ext>
                  </a:extLst>
                </p:cNvPr>
                <p:cNvSpPr>
                  <a:spLocks noChangeArrowheads="1"/>
                </p:cNvSpPr>
                <p:nvPr/>
              </p:nvSpPr>
              <p:spPr bwMode="auto">
                <a:xfrm>
                  <a:off x="1083" y="3377"/>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09" name="Rectangle 122">
                  <a:extLst>
                    <a:ext uri="{FF2B5EF4-FFF2-40B4-BE49-F238E27FC236}">
                      <a16:creationId xmlns:a16="http://schemas.microsoft.com/office/drawing/2014/main" id="{56C768DB-4EC2-44BD-BEC8-58EE639F20F2}"/>
                    </a:ext>
                  </a:extLst>
                </p:cNvPr>
                <p:cNvSpPr>
                  <a:spLocks noChangeArrowheads="1"/>
                </p:cNvSpPr>
                <p:nvPr/>
              </p:nvSpPr>
              <p:spPr bwMode="auto">
                <a:xfrm>
                  <a:off x="1040" y="3377"/>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202" name="Group 123">
                <a:extLst>
                  <a:ext uri="{FF2B5EF4-FFF2-40B4-BE49-F238E27FC236}">
                    <a16:creationId xmlns:a16="http://schemas.microsoft.com/office/drawing/2014/main" id="{E8D7BCEF-1FBD-4D69-AB97-3E4E4A85A60C}"/>
                  </a:ext>
                </a:extLst>
              </p:cNvPr>
              <p:cNvGrpSpPr>
                <a:grpSpLocks/>
              </p:cNvGrpSpPr>
              <p:nvPr/>
            </p:nvGrpSpPr>
            <p:grpSpPr bwMode="auto">
              <a:xfrm>
                <a:off x="1705" y="3377"/>
                <a:ext cx="665" cy="403"/>
                <a:chOff x="1705" y="3377"/>
                <a:chExt cx="665" cy="403"/>
              </a:xfrm>
            </p:grpSpPr>
            <p:sp>
              <p:nvSpPr>
                <p:cNvPr id="49206" name="Rectangle 124">
                  <a:extLst>
                    <a:ext uri="{FF2B5EF4-FFF2-40B4-BE49-F238E27FC236}">
                      <a16:creationId xmlns:a16="http://schemas.microsoft.com/office/drawing/2014/main" id="{005D6B3A-A2AB-4757-B567-597C9BC3C5A5}"/>
                    </a:ext>
                  </a:extLst>
                </p:cNvPr>
                <p:cNvSpPr>
                  <a:spLocks noChangeArrowheads="1"/>
                </p:cNvSpPr>
                <p:nvPr/>
              </p:nvSpPr>
              <p:spPr bwMode="auto">
                <a:xfrm>
                  <a:off x="1748" y="3377"/>
                  <a:ext cx="57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07" name="Rectangle 125">
                  <a:extLst>
                    <a:ext uri="{FF2B5EF4-FFF2-40B4-BE49-F238E27FC236}">
                      <a16:creationId xmlns:a16="http://schemas.microsoft.com/office/drawing/2014/main" id="{E616E00B-5526-4E4B-BD36-06683F71F3FB}"/>
                    </a:ext>
                  </a:extLst>
                </p:cNvPr>
                <p:cNvSpPr>
                  <a:spLocks noChangeArrowheads="1"/>
                </p:cNvSpPr>
                <p:nvPr/>
              </p:nvSpPr>
              <p:spPr bwMode="auto">
                <a:xfrm>
                  <a:off x="1705" y="3377"/>
                  <a:ext cx="665"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nvGrpSpPr>
              <p:cNvPr id="49203" name="Group 126">
                <a:extLst>
                  <a:ext uri="{FF2B5EF4-FFF2-40B4-BE49-F238E27FC236}">
                    <a16:creationId xmlns:a16="http://schemas.microsoft.com/office/drawing/2014/main" id="{E6F5FC91-FE2B-4B1E-81F5-F7ABEA91D4EC}"/>
                  </a:ext>
                </a:extLst>
              </p:cNvPr>
              <p:cNvGrpSpPr>
                <a:grpSpLocks/>
              </p:cNvGrpSpPr>
              <p:nvPr/>
            </p:nvGrpSpPr>
            <p:grpSpPr bwMode="auto">
              <a:xfrm>
                <a:off x="2370" y="3377"/>
                <a:ext cx="896" cy="403"/>
                <a:chOff x="2370" y="3377"/>
                <a:chExt cx="896" cy="403"/>
              </a:xfrm>
            </p:grpSpPr>
            <p:sp>
              <p:nvSpPr>
                <p:cNvPr id="49204" name="Rectangle 127">
                  <a:extLst>
                    <a:ext uri="{FF2B5EF4-FFF2-40B4-BE49-F238E27FC236}">
                      <a16:creationId xmlns:a16="http://schemas.microsoft.com/office/drawing/2014/main" id="{3CB096B6-69E5-499B-9FAA-B676AAF012DF}"/>
                    </a:ext>
                  </a:extLst>
                </p:cNvPr>
                <p:cNvSpPr>
                  <a:spLocks noChangeArrowheads="1"/>
                </p:cNvSpPr>
                <p:nvPr/>
              </p:nvSpPr>
              <p:spPr bwMode="auto">
                <a:xfrm>
                  <a:off x="2413" y="3377"/>
                  <a:ext cx="8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1800">
                      <a:latin typeface="Times New Roman" panose="02020603050405020304" pitchFamily="18" charset="0"/>
                      <a:ea typeface="宋体" panose="02010600030101010101" pitchFamily="2" charset="-122"/>
                    </a:rPr>
                    <a:t>RCH</a:t>
                  </a:r>
                  <a:r>
                    <a:rPr lang="en-US" altLang="zh-CN" sz="1800" baseline="-30000">
                      <a:latin typeface="Times New Roman" panose="02020603050405020304" pitchFamily="18" charset="0"/>
                      <a:ea typeface="宋体" panose="02010600030101010101" pitchFamily="2" charset="-122"/>
                    </a:rPr>
                    <a:t>2</a:t>
                  </a:r>
                  <a:r>
                    <a:rPr lang="en-US" altLang="zh-CN" sz="1800">
                      <a:latin typeface="Times New Roman" panose="02020603050405020304" pitchFamily="18" charset="0"/>
                      <a:ea typeface="宋体" panose="02010600030101010101" pitchFamily="2" charset="-122"/>
                    </a:rPr>
                    <a:t>OH</a:t>
                  </a:r>
                </a:p>
              </p:txBody>
            </p:sp>
            <p:sp>
              <p:nvSpPr>
                <p:cNvPr id="49205" name="Rectangle 128">
                  <a:extLst>
                    <a:ext uri="{FF2B5EF4-FFF2-40B4-BE49-F238E27FC236}">
                      <a16:creationId xmlns:a16="http://schemas.microsoft.com/office/drawing/2014/main" id="{923243E0-D227-4509-AFE5-70C105920153}"/>
                    </a:ext>
                  </a:extLst>
                </p:cNvPr>
                <p:cNvSpPr>
                  <a:spLocks noChangeArrowheads="1"/>
                </p:cNvSpPr>
                <p:nvPr/>
              </p:nvSpPr>
              <p:spPr bwMode="auto">
                <a:xfrm>
                  <a:off x="2370" y="3377"/>
                  <a:ext cx="8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grpSp>
        <p:sp>
          <p:nvSpPr>
            <p:cNvPr id="49163" name="Rectangle 129">
              <a:extLst>
                <a:ext uri="{FF2B5EF4-FFF2-40B4-BE49-F238E27FC236}">
                  <a16:creationId xmlns:a16="http://schemas.microsoft.com/office/drawing/2014/main" id="{89AA29A8-72FE-4461-A0AB-5E44FAEAE13E}"/>
                </a:ext>
              </a:extLst>
            </p:cNvPr>
            <p:cNvSpPr>
              <a:spLocks noChangeArrowheads="1"/>
            </p:cNvSpPr>
            <p:nvPr/>
          </p:nvSpPr>
          <p:spPr bwMode="auto">
            <a:xfrm>
              <a:off x="-3" y="-3"/>
              <a:ext cx="3272" cy="3786"/>
            </a:xfrm>
            <a:prstGeom prst="rect">
              <a:avLst/>
            </a:prstGeom>
            <a:noFill/>
            <a:ln w="11112">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endParaRPr lang="zh-CN" altLang="en-US" sz="2400">
                <a:solidFill>
                  <a:schemeClr val="bg1"/>
                </a:solidFill>
                <a:latin typeface="Times New Roman" panose="02020603050405020304" pitchFamily="18" charset="0"/>
                <a:ea typeface="黑体" panose="02010609060101010101" pitchFamily="49"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6642"/>
                                        </p:tgtEl>
                                        <p:attrNameLst>
                                          <p:attrName>style.visibility</p:attrName>
                                        </p:attrNameLst>
                                      </p:cBhvr>
                                      <p:to>
                                        <p:strVal val="visible"/>
                                      </p:to>
                                    </p:set>
                                    <p:anim calcmode="lin" valueType="num">
                                      <p:cBhvr additive="base">
                                        <p:cTn id="7" dur="500" fill="hold"/>
                                        <p:tgtEl>
                                          <p:spTgt spid="496642"/>
                                        </p:tgtEl>
                                        <p:attrNameLst>
                                          <p:attrName>ppt_x</p:attrName>
                                        </p:attrNameLst>
                                      </p:cBhvr>
                                      <p:tavLst>
                                        <p:tav tm="0">
                                          <p:val>
                                            <p:strVal val="0-#ppt_w/2"/>
                                          </p:val>
                                        </p:tav>
                                        <p:tav tm="100000">
                                          <p:val>
                                            <p:strVal val="#ppt_x"/>
                                          </p:val>
                                        </p:tav>
                                      </p:tavLst>
                                    </p:anim>
                                    <p:anim calcmode="lin" valueType="num">
                                      <p:cBhvr additive="base">
                                        <p:cTn id="8" dur="500" fill="hold"/>
                                        <p:tgtEl>
                                          <p:spTgt spid="4966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6643"/>
                                        </p:tgtEl>
                                        <p:attrNameLst>
                                          <p:attrName>style.visibility</p:attrName>
                                        </p:attrNameLst>
                                      </p:cBhvr>
                                      <p:to>
                                        <p:strVal val="visible"/>
                                      </p:to>
                                    </p:set>
                                    <p:anim calcmode="lin" valueType="num">
                                      <p:cBhvr additive="base">
                                        <p:cTn id="13" dur="500" fill="hold"/>
                                        <p:tgtEl>
                                          <p:spTgt spid="496643"/>
                                        </p:tgtEl>
                                        <p:attrNameLst>
                                          <p:attrName>ppt_x</p:attrName>
                                        </p:attrNameLst>
                                      </p:cBhvr>
                                      <p:tavLst>
                                        <p:tav tm="0">
                                          <p:val>
                                            <p:strVal val="0-#ppt_w/2"/>
                                          </p:val>
                                        </p:tav>
                                        <p:tav tm="100000">
                                          <p:val>
                                            <p:strVal val="#ppt_x"/>
                                          </p:val>
                                        </p:tav>
                                      </p:tavLst>
                                    </p:anim>
                                    <p:anim calcmode="lin" valueType="num">
                                      <p:cBhvr additive="base">
                                        <p:cTn id="14" dur="500" fill="hold"/>
                                        <p:tgtEl>
                                          <p:spTgt spid="496643"/>
                                        </p:tgtEl>
                                        <p:attrNameLst>
                                          <p:attrName>ppt_y</p:attrName>
                                        </p:attrNameLst>
                                      </p:cBhvr>
                                      <p:tavLst>
                                        <p:tav tm="0">
                                          <p:val>
                                            <p:strVal val="#ppt_y"/>
                                          </p:val>
                                        </p:tav>
                                        <p:tav tm="100000">
                                          <p:val>
                                            <p:strVal val="#ppt_y"/>
                                          </p:val>
                                        </p:tav>
                                      </p:tavLst>
                                    </p:anim>
                                  </p:childTnLst>
                                </p:cTn>
                              </p:par>
                              <p:par>
                                <p:cTn id="15" presetID="16" presetClass="entr" presetSubtype="26" fill="hold" nodeType="withEffect">
                                  <p:stCondLst>
                                    <p:cond delay="0"/>
                                  </p:stCondLst>
                                  <p:childTnLst>
                                    <p:set>
                                      <p:cBhvr>
                                        <p:cTn id="16" dur="1" fill="hold">
                                          <p:stCondLst>
                                            <p:cond delay="0"/>
                                          </p:stCondLst>
                                        </p:cTn>
                                        <p:tgtEl>
                                          <p:spTgt spid="496644"/>
                                        </p:tgtEl>
                                        <p:attrNameLst>
                                          <p:attrName>style.visibility</p:attrName>
                                        </p:attrNameLst>
                                      </p:cBhvr>
                                      <p:to>
                                        <p:strVal val="visible"/>
                                      </p:to>
                                    </p:set>
                                    <p:animEffect transition="in" filter="barn(inHorizontal)">
                                      <p:cBhvr>
                                        <p:cTn id="17" dur="500"/>
                                        <p:tgtEl>
                                          <p:spTgt spid="4966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496645"/>
                                        </p:tgtEl>
                                        <p:attrNameLst>
                                          <p:attrName>style.visibility</p:attrName>
                                        </p:attrNameLst>
                                      </p:cBhvr>
                                      <p:to>
                                        <p:strVal val="visible"/>
                                      </p:to>
                                    </p:set>
                                    <p:animEffect transition="in" filter="strips(downLeft)">
                                      <p:cBhvr>
                                        <p:cTn id="22" dur="500"/>
                                        <p:tgtEl>
                                          <p:spTgt spid="496645"/>
                                        </p:tgtEl>
                                      </p:cBhvr>
                                    </p:animEffect>
                                  </p:childTnLst>
                                </p:cTn>
                              </p:par>
                              <p:par>
                                <p:cTn id="23" presetID="18" presetClass="entr" presetSubtype="12" fill="hold" nodeType="withEffect">
                                  <p:stCondLst>
                                    <p:cond delay="0"/>
                                  </p:stCondLst>
                                  <p:childTnLst>
                                    <p:set>
                                      <p:cBhvr>
                                        <p:cTn id="24" dur="1" fill="hold">
                                          <p:stCondLst>
                                            <p:cond delay="0"/>
                                          </p:stCondLst>
                                        </p:cTn>
                                        <p:tgtEl>
                                          <p:spTgt spid="496647"/>
                                        </p:tgtEl>
                                        <p:attrNameLst>
                                          <p:attrName>style.visibility</p:attrName>
                                        </p:attrNameLst>
                                      </p:cBhvr>
                                      <p:to>
                                        <p:strVal val="visible"/>
                                      </p:to>
                                    </p:set>
                                    <p:animEffect transition="in" filter="strips(downLeft)">
                                      <p:cBhvr>
                                        <p:cTn id="25" dur="500"/>
                                        <p:tgtEl>
                                          <p:spTgt spid="4966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496646">
                                            <p:txEl>
                                              <p:pRg st="0" end="0"/>
                                            </p:txEl>
                                          </p:spTgt>
                                        </p:tgtEl>
                                        <p:attrNameLst>
                                          <p:attrName>style.visibility</p:attrName>
                                        </p:attrNameLst>
                                      </p:cBhvr>
                                      <p:to>
                                        <p:strVal val="visible"/>
                                      </p:to>
                                    </p:set>
                                    <p:animEffect transition="in" filter="slide(fromBottom)">
                                      <p:cBhvr>
                                        <p:cTn id="30" dur="500"/>
                                        <p:tgtEl>
                                          <p:spTgt spid="4966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2" grpId="0" autoUpdateAnimBg="0"/>
      <p:bldP spid="496643" grpId="0" autoUpdateAnimBg="0"/>
      <p:bldP spid="4966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D23CDD-AAD9-4325-B116-F51BA2D82307}"/>
              </a:ext>
            </a:extLst>
          </p:cNvPr>
          <p:cNvSpPr>
            <a:spLocks noGrp="1"/>
          </p:cNvSpPr>
          <p:nvPr>
            <p:ph type="dt" sz="quarter" idx="10"/>
          </p:nvPr>
        </p:nvSpPr>
        <p:spPr/>
        <p:txBody>
          <a:bodyPr/>
          <a:lstStyle/>
          <a:p>
            <a:pPr>
              <a:defRPr/>
            </a:pPr>
            <a:fld id="{FE0C7B40-7D8C-43AF-8771-6A994984624E}" type="datetime11">
              <a:rPr lang="zh-CN" altLang="en-US" smtClean="0"/>
              <a:t>12:44:18</a:t>
            </a:fld>
            <a:endParaRPr lang="en-US" altLang="zh-CN"/>
          </a:p>
        </p:txBody>
      </p:sp>
      <p:sp>
        <p:nvSpPr>
          <p:cNvPr id="13" name="灯片编号占位符 3">
            <a:extLst>
              <a:ext uri="{FF2B5EF4-FFF2-40B4-BE49-F238E27FC236}">
                <a16:creationId xmlns:a16="http://schemas.microsoft.com/office/drawing/2014/main" id="{93FF42DF-4023-4BB9-B7D0-CE37138FE0B4}"/>
              </a:ext>
            </a:extLst>
          </p:cNvPr>
          <p:cNvSpPr>
            <a:spLocks noGrp="1"/>
          </p:cNvSpPr>
          <p:nvPr>
            <p:ph type="sldNum" sz="quarter" idx="12"/>
          </p:nvPr>
        </p:nvSpPr>
        <p:spPr/>
        <p:txBody>
          <a:bodyPr/>
          <a:lstStyle/>
          <a:p>
            <a:pPr>
              <a:defRPr/>
            </a:pPr>
            <a:fld id="{21ED8288-A6B7-46AB-B3A6-6DEAB99C74D6}" type="slidenum">
              <a:rPr lang="en-US" altLang="zh-CN"/>
              <a:pPr>
                <a:defRPr/>
              </a:pPr>
              <a:t>63</a:t>
            </a:fld>
            <a:endParaRPr lang="en-US" altLang="zh-CN"/>
          </a:p>
        </p:txBody>
      </p:sp>
      <p:sp>
        <p:nvSpPr>
          <p:cNvPr id="497666" name="Rectangle 2">
            <a:extLst>
              <a:ext uri="{FF2B5EF4-FFF2-40B4-BE49-F238E27FC236}">
                <a16:creationId xmlns:a16="http://schemas.microsoft.com/office/drawing/2014/main" id="{ACEA09C2-5161-4354-81A6-190DE1905CC8}"/>
              </a:ext>
            </a:extLst>
          </p:cNvPr>
          <p:cNvSpPr>
            <a:spLocks noChangeArrowheads="1"/>
          </p:cNvSpPr>
          <p:nvPr/>
        </p:nvSpPr>
        <p:spPr bwMode="auto">
          <a:xfrm>
            <a:off x="304800" y="304800"/>
            <a:ext cx="721952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0" lang="en-US" altLang="zh-CN" sz="2400" dirty="0">
                <a:latin typeface="宋体" panose="02010600030101010101" pitchFamily="2" charset="-122"/>
                <a:ea typeface="宋体" panose="02010600030101010101" pitchFamily="2" charset="-122"/>
              </a:rPr>
              <a:t> 3</a:t>
            </a:r>
            <a:r>
              <a:rPr kumimoji="0" lang="zh-CN" altLang="en-US" sz="2400" dirty="0">
                <a:latin typeface="宋体" panose="02010600030101010101" pitchFamily="2" charset="-122"/>
                <a:ea typeface="宋体" panose="02010600030101010101" pitchFamily="2" charset="-122"/>
              </a:rPr>
              <a:t>、</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rPr>
              <a:t>羧酸衍生物与格氏试剂反应</a:t>
            </a:r>
          </a:p>
        </p:txBody>
      </p:sp>
      <p:sp>
        <p:nvSpPr>
          <p:cNvPr id="497667" name="Text Box 3">
            <a:extLst>
              <a:ext uri="{FF2B5EF4-FFF2-40B4-BE49-F238E27FC236}">
                <a16:creationId xmlns:a16="http://schemas.microsoft.com/office/drawing/2014/main" id="{56335DC5-02A1-4ED7-85DE-E49F7A5E9908}"/>
              </a:ext>
            </a:extLst>
          </p:cNvPr>
          <p:cNvSpPr txBox="1">
            <a:spLocks noChangeArrowheads="1"/>
          </p:cNvSpPr>
          <p:nvPr/>
        </p:nvSpPr>
        <p:spPr bwMode="auto">
          <a:xfrm>
            <a:off x="457200" y="838200"/>
            <a:ext cx="81470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Arial" panose="020B0604020202020204" pitchFamily="34" charset="0"/>
                <a:ea typeface="楷体" panose="02010609060101010101" pitchFamily="49" charset="-122"/>
                <a:cs typeface="Arial" panose="020B0604020202020204" pitchFamily="34" charset="0"/>
              </a:rPr>
              <a:t>四种羧酸衍生物均可与</a:t>
            </a:r>
            <a:r>
              <a:rPr lang="en-US" altLang="zh-CN" sz="2400">
                <a:solidFill>
                  <a:schemeClr val="tx2"/>
                </a:solidFill>
                <a:latin typeface="Arial" panose="020B0604020202020204" pitchFamily="34" charset="0"/>
                <a:ea typeface="楷体" panose="02010609060101010101" pitchFamily="49" charset="-122"/>
                <a:cs typeface="Arial" panose="020B0604020202020204" pitchFamily="34" charset="0"/>
              </a:rPr>
              <a:t>Grignard</a:t>
            </a:r>
            <a:r>
              <a:rPr lang="zh-CN" altLang="en-US" sz="2400">
                <a:solidFill>
                  <a:schemeClr val="tx2"/>
                </a:solidFill>
                <a:latin typeface="Arial" panose="020B0604020202020204" pitchFamily="34" charset="0"/>
                <a:ea typeface="楷体" panose="02010609060101010101" pitchFamily="49" charset="-122"/>
                <a:cs typeface="Arial" panose="020B0604020202020204" pitchFamily="34" charset="0"/>
              </a:rPr>
              <a:t>试剂作用，生成相应的叔醇。然而，在合成中用途比较大的是酯和酰卤</a:t>
            </a:r>
            <a:r>
              <a:rPr lang="en-US" altLang="zh-CN" sz="2400">
                <a:solidFill>
                  <a:schemeClr val="tx2"/>
                </a:solidFill>
                <a:latin typeface="Arial" panose="020B0604020202020204" pitchFamily="34" charset="0"/>
                <a:ea typeface="楷体" panose="02010609060101010101" pitchFamily="49" charset="-122"/>
                <a:cs typeface="Arial" panose="020B0604020202020204" pitchFamily="34" charset="0"/>
              </a:rPr>
              <a:t>(</a:t>
            </a:r>
            <a:r>
              <a:rPr lang="zh-CN" altLang="en-US" sz="2400">
                <a:solidFill>
                  <a:schemeClr val="tx2"/>
                </a:solidFill>
                <a:latin typeface="Arial" panose="020B0604020202020204" pitchFamily="34" charset="0"/>
                <a:ea typeface="楷体" panose="02010609060101010101" pitchFamily="49" charset="-122"/>
                <a:cs typeface="Arial" panose="020B0604020202020204" pitchFamily="34" charset="0"/>
              </a:rPr>
              <a:t>尤其是酯</a:t>
            </a:r>
            <a:r>
              <a:rPr lang="en-US" altLang="zh-CN" sz="2400">
                <a:solidFill>
                  <a:schemeClr val="tx2"/>
                </a:solidFill>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与</a:t>
            </a:r>
            <a:r>
              <a:rPr lang="en-US" altLang="zh-CN" sz="2400">
                <a:solidFill>
                  <a:schemeClr val="tx2"/>
                </a:solidFill>
                <a:latin typeface="Arial" panose="020B0604020202020204" pitchFamily="34" charset="0"/>
                <a:ea typeface="楷体" panose="02010609060101010101" pitchFamily="49" charset="-122"/>
                <a:cs typeface="Arial" panose="020B0604020202020204" pitchFamily="34" charset="0"/>
              </a:rPr>
              <a:t>Grignard</a:t>
            </a:r>
            <a:r>
              <a:rPr lang="zh-CN" altLang="en-US" sz="2400">
                <a:solidFill>
                  <a:schemeClr val="tx2"/>
                </a:solidFill>
                <a:latin typeface="Arial" panose="020B0604020202020204" pitchFamily="34" charset="0"/>
                <a:ea typeface="楷体" panose="02010609060101010101" pitchFamily="49" charset="-122"/>
                <a:cs typeface="Arial" panose="020B0604020202020204" pitchFamily="34" charset="0"/>
              </a:rPr>
              <a:t>试剂的作用。</a:t>
            </a:r>
          </a:p>
        </p:txBody>
      </p:sp>
      <p:sp>
        <p:nvSpPr>
          <p:cNvPr id="497668" name="Text Box 4">
            <a:extLst>
              <a:ext uri="{FF2B5EF4-FFF2-40B4-BE49-F238E27FC236}">
                <a16:creationId xmlns:a16="http://schemas.microsoft.com/office/drawing/2014/main" id="{D02681A5-8F42-46BA-B1A9-2966165E201A}"/>
              </a:ext>
            </a:extLst>
          </p:cNvPr>
          <p:cNvSpPr txBox="1">
            <a:spLocks noChangeArrowheads="1"/>
          </p:cNvSpPr>
          <p:nvPr/>
        </p:nvSpPr>
        <p:spPr bwMode="auto">
          <a:xfrm>
            <a:off x="539750" y="5019675"/>
            <a:ext cx="685800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7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a.    </a:t>
            </a:r>
            <a:r>
              <a:rPr kumimoji="0" lang="zh-CN" altLang="en-US" sz="2400">
                <a:latin typeface="Arial" panose="020B0604020202020204" pitchFamily="34" charset="0"/>
                <a:ea typeface="楷体" panose="02010609060101010101" pitchFamily="49" charset="-122"/>
                <a:cs typeface="Arial" panose="020B0604020202020204" pitchFamily="34" charset="0"/>
              </a:rPr>
              <a:t>低温且控制</a:t>
            </a:r>
            <a:r>
              <a:rPr kumimoji="0" lang="en-US" altLang="zh-CN" sz="2000">
                <a:latin typeface="Arial" panose="020B0604020202020204" pitchFamily="34" charset="0"/>
                <a:ea typeface="楷体" panose="02010609060101010101" pitchFamily="49" charset="-122"/>
                <a:cs typeface="Arial" panose="020B0604020202020204" pitchFamily="34" charset="0"/>
              </a:rPr>
              <a:t>R`MgX</a:t>
            </a:r>
            <a:r>
              <a:rPr kumimoji="0" lang="zh-CN" altLang="en-US" sz="2400">
                <a:latin typeface="Arial" panose="020B0604020202020204" pitchFamily="34" charset="0"/>
                <a:ea typeface="楷体" panose="02010609060101010101" pitchFamily="49" charset="-122"/>
                <a:cs typeface="Arial" panose="020B0604020202020204" pitchFamily="34" charset="0"/>
              </a:rPr>
              <a:t>不过量可用来制备酮。</a:t>
            </a:r>
          </a:p>
          <a:p>
            <a:pPr eaLnBrk="1" hangingPunct="1">
              <a:lnSpc>
                <a:spcPct val="7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b.   </a:t>
            </a:r>
            <a:r>
              <a:rPr kumimoji="0" lang="en-US" altLang="zh-CN" sz="1800">
                <a:latin typeface="Arial" panose="020B0604020202020204" pitchFamily="34" charset="0"/>
                <a:ea typeface="楷体" panose="02010609060101010101" pitchFamily="49" charset="-122"/>
                <a:cs typeface="Arial" panose="020B0604020202020204" pitchFamily="34" charset="0"/>
              </a:rPr>
              <a:t>R`MgX</a:t>
            </a:r>
            <a:r>
              <a:rPr kumimoji="0" lang="zh-CN" altLang="en-US" sz="2400">
                <a:latin typeface="Arial" panose="020B0604020202020204" pitchFamily="34" charset="0"/>
                <a:ea typeface="楷体" panose="02010609060101010101" pitchFamily="49" charset="-122"/>
                <a:cs typeface="Arial" panose="020B0604020202020204" pitchFamily="34" charset="0"/>
              </a:rPr>
              <a:t>过量，则主要产物为三级醇。</a:t>
            </a:r>
            <a:r>
              <a:rPr kumimoji="0" lang="zh-CN" altLang="en-US" sz="2400">
                <a:solidFill>
                  <a:schemeClr val="bg1"/>
                </a:solidFill>
                <a:latin typeface="Times New Roman" panose="02020603050405020304" pitchFamily="18" charset="0"/>
                <a:ea typeface="楷体" panose="02010609060101010101" pitchFamily="49" charset="-122"/>
                <a:cs typeface="Arial" panose="020B0604020202020204" pitchFamily="34" charset="0"/>
              </a:rPr>
              <a:t> </a:t>
            </a:r>
          </a:p>
        </p:txBody>
      </p:sp>
      <p:sp>
        <p:nvSpPr>
          <p:cNvPr id="497669" name="Text Box 5">
            <a:extLst>
              <a:ext uri="{FF2B5EF4-FFF2-40B4-BE49-F238E27FC236}">
                <a16:creationId xmlns:a16="http://schemas.microsoft.com/office/drawing/2014/main" id="{2B1F4470-A0CF-4CC3-B80B-302A8293E131}"/>
              </a:ext>
            </a:extLst>
          </p:cNvPr>
          <p:cNvSpPr txBox="1">
            <a:spLocks noChangeArrowheads="1"/>
          </p:cNvSpPr>
          <p:nvPr/>
        </p:nvSpPr>
        <p:spPr bwMode="auto">
          <a:xfrm>
            <a:off x="6932613" y="2420938"/>
            <a:ext cx="2211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1800">
                <a:solidFill>
                  <a:srgbClr val="0099FF"/>
                </a:solidFill>
                <a:latin typeface="Times New Roman" panose="02020603050405020304" pitchFamily="18" charset="0"/>
                <a:ea typeface="宋体" panose="02010600030101010101" pitchFamily="2" charset="-122"/>
              </a:rPr>
              <a:t>  </a:t>
            </a:r>
            <a:r>
              <a:rPr lang="zh-CN" altLang="en-US" sz="2000">
                <a:solidFill>
                  <a:srgbClr val="0000FF"/>
                </a:solidFill>
                <a:latin typeface="Times New Roman" panose="02020603050405020304" pitchFamily="18" charset="0"/>
                <a:ea typeface="楷体" panose="02010609060101010101" pitchFamily="49" charset="-122"/>
                <a:cs typeface="Arial" panose="020B0604020202020204" pitchFamily="34" charset="0"/>
              </a:rPr>
              <a:t>结构对称的叔醇</a:t>
            </a:r>
          </a:p>
        </p:txBody>
      </p:sp>
      <p:sp>
        <p:nvSpPr>
          <p:cNvPr id="497670" name="Rectangle 6">
            <a:extLst>
              <a:ext uri="{FF2B5EF4-FFF2-40B4-BE49-F238E27FC236}">
                <a16:creationId xmlns:a16="http://schemas.microsoft.com/office/drawing/2014/main" id="{1E2F1480-C00B-4409-BFF9-CCD9BBC8AFBB}"/>
              </a:ext>
            </a:extLst>
          </p:cNvPr>
          <p:cNvSpPr>
            <a:spLocks noChangeArrowheads="1"/>
          </p:cNvSpPr>
          <p:nvPr/>
        </p:nvSpPr>
        <p:spPr bwMode="auto">
          <a:xfrm>
            <a:off x="457200" y="2209800"/>
            <a:ext cx="4043363"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⑴ </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酰氯与格氏试剂的反应</a:t>
            </a:r>
            <a:r>
              <a:rPr kumimoji="0"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rPr>
              <a:t> </a:t>
            </a:r>
          </a:p>
        </p:txBody>
      </p:sp>
      <p:graphicFrame>
        <p:nvGraphicFramePr>
          <p:cNvPr id="497672" name="Object 8">
            <a:extLst>
              <a:ext uri="{FF2B5EF4-FFF2-40B4-BE49-F238E27FC236}">
                <a16:creationId xmlns:a16="http://schemas.microsoft.com/office/drawing/2014/main" id="{E610891C-74CB-4AFA-B7B5-8F5319AF5B5F}"/>
              </a:ext>
            </a:extLst>
          </p:cNvPr>
          <p:cNvGraphicFramePr>
            <a:graphicFrameLocks noChangeAspect="1"/>
          </p:cNvGraphicFramePr>
          <p:nvPr/>
        </p:nvGraphicFramePr>
        <p:xfrm>
          <a:off x="1042988" y="5838825"/>
          <a:ext cx="7056437" cy="903288"/>
        </p:xfrm>
        <a:graphic>
          <a:graphicData uri="http://schemas.openxmlformats.org/presentationml/2006/ole">
            <mc:AlternateContent xmlns:mc="http://schemas.openxmlformats.org/markup-compatibility/2006">
              <mc:Choice xmlns:v="urn:schemas-microsoft-com:vml" Requires="v">
                <p:oleObj spid="_x0000_s50354" name="CS ChemDraw Drawing" r:id="rId3" imgW="5766477" imgH="738808" progId="ChemDraw.Document.6.0">
                  <p:embed/>
                </p:oleObj>
              </mc:Choice>
              <mc:Fallback>
                <p:oleObj name="CS ChemDraw Drawing" r:id="rId3" imgW="5766477" imgH="738808" progId="ChemDraw.Document.6.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838825"/>
                        <a:ext cx="7056437" cy="9032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7673" name="Text Box 9">
            <a:extLst>
              <a:ext uri="{FF2B5EF4-FFF2-40B4-BE49-F238E27FC236}">
                <a16:creationId xmlns:a16="http://schemas.microsoft.com/office/drawing/2014/main" id="{D2C7E5D2-4544-4E02-A761-3CBCCB97B469}"/>
              </a:ext>
            </a:extLst>
          </p:cNvPr>
          <p:cNvSpPr txBox="1">
            <a:spLocks noChangeArrowheads="1"/>
          </p:cNvSpPr>
          <p:nvPr/>
        </p:nvSpPr>
        <p:spPr bwMode="auto">
          <a:xfrm>
            <a:off x="323850" y="4076700"/>
            <a:ext cx="251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宋体" panose="02010600030101010101" pitchFamily="2" charset="-122"/>
                <a:ea typeface="宋体" panose="02010600030101010101" pitchFamily="2" charset="-122"/>
              </a:rPr>
              <a:t> </a:t>
            </a:r>
            <a:r>
              <a:rPr lang="zh-CN" altLang="en-US" sz="2400">
                <a:latin typeface="楷体" panose="02010609060101010101" pitchFamily="49" charset="-122"/>
                <a:ea typeface="楷体" panose="02010609060101010101" pitchFamily="49" charset="-122"/>
                <a:cs typeface="Arial" panose="020B0604020202020204" pitchFamily="34" charset="0"/>
              </a:rPr>
              <a:t>比较反应活性：</a:t>
            </a:r>
          </a:p>
        </p:txBody>
      </p:sp>
      <p:graphicFrame>
        <p:nvGraphicFramePr>
          <p:cNvPr id="497674" name="Object 10">
            <a:extLst>
              <a:ext uri="{FF2B5EF4-FFF2-40B4-BE49-F238E27FC236}">
                <a16:creationId xmlns:a16="http://schemas.microsoft.com/office/drawing/2014/main" id="{DBA57C40-8523-4374-AE92-11DF7F0162D2}"/>
              </a:ext>
            </a:extLst>
          </p:cNvPr>
          <p:cNvGraphicFramePr>
            <a:graphicFrameLocks noChangeAspect="1"/>
          </p:cNvGraphicFramePr>
          <p:nvPr/>
        </p:nvGraphicFramePr>
        <p:xfrm>
          <a:off x="3203575" y="4005263"/>
          <a:ext cx="2087563" cy="758825"/>
        </p:xfrm>
        <a:graphic>
          <a:graphicData uri="http://schemas.openxmlformats.org/presentationml/2006/ole">
            <mc:AlternateContent xmlns:mc="http://schemas.openxmlformats.org/markup-compatibility/2006">
              <mc:Choice xmlns:v="urn:schemas-microsoft-com:vml" Requires="v">
                <p:oleObj spid="_x0000_s50355" name="CS ChemDraw Drawing" r:id="rId5" imgW="1813193" imgH="659448" progId="ChemDraw.Document.6.0">
                  <p:embed/>
                </p:oleObj>
              </mc:Choice>
              <mc:Fallback>
                <p:oleObj name="CS ChemDraw Drawing" r:id="rId5" imgW="1813193" imgH="659448" progId="ChemDraw.Document.6.0">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4005263"/>
                        <a:ext cx="2087563" cy="7588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7676" name="Object 12">
            <a:extLst>
              <a:ext uri="{FF2B5EF4-FFF2-40B4-BE49-F238E27FC236}">
                <a16:creationId xmlns:a16="http://schemas.microsoft.com/office/drawing/2014/main" id="{C87F8412-5C1B-4D1A-94B0-BD8A7013129B}"/>
              </a:ext>
            </a:extLst>
          </p:cNvPr>
          <p:cNvGraphicFramePr>
            <a:graphicFrameLocks noChangeAspect="1"/>
          </p:cNvGraphicFramePr>
          <p:nvPr/>
        </p:nvGraphicFramePr>
        <p:xfrm>
          <a:off x="827088" y="2852738"/>
          <a:ext cx="7561262" cy="1020762"/>
        </p:xfrm>
        <a:graphic>
          <a:graphicData uri="http://schemas.openxmlformats.org/presentationml/2006/ole">
            <mc:AlternateContent xmlns:mc="http://schemas.openxmlformats.org/markup-compatibility/2006">
              <mc:Choice xmlns:v="urn:schemas-microsoft-com:vml" Requires="v">
                <p:oleObj spid="_x0000_s50356" name="CS ChemDraw Drawing" r:id="rId7" imgW="6257229" imgH="844082" progId="ChemDraw.Document.6.0">
                  <p:embed/>
                </p:oleObj>
              </mc:Choice>
              <mc:Fallback>
                <p:oleObj name="CS ChemDraw Drawing" r:id="rId7" imgW="6257229" imgH="844082" progId="ChemDraw.Document.6.0">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2852738"/>
                        <a:ext cx="7561262" cy="10207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7666"/>
                                        </p:tgtEl>
                                        <p:attrNameLst>
                                          <p:attrName>style.visibility</p:attrName>
                                        </p:attrNameLst>
                                      </p:cBhvr>
                                      <p:to>
                                        <p:strVal val="visible"/>
                                      </p:to>
                                    </p:set>
                                    <p:animEffect transition="in" filter="slide(fromBottom)">
                                      <p:cBhvr>
                                        <p:cTn id="7" dur="500"/>
                                        <p:tgtEl>
                                          <p:spTgt spid="4976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97667"/>
                                        </p:tgtEl>
                                        <p:attrNameLst>
                                          <p:attrName>style.visibility</p:attrName>
                                        </p:attrNameLst>
                                      </p:cBhvr>
                                      <p:to>
                                        <p:strVal val="visible"/>
                                      </p:to>
                                    </p:set>
                                    <p:animEffect transition="in" filter="slide(fromBottom)">
                                      <p:cBhvr>
                                        <p:cTn id="12" dur="500"/>
                                        <p:tgtEl>
                                          <p:spTgt spid="49766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97670"/>
                                        </p:tgtEl>
                                        <p:attrNameLst>
                                          <p:attrName>style.visibility</p:attrName>
                                        </p:attrNameLst>
                                      </p:cBhvr>
                                      <p:to>
                                        <p:strVal val="visible"/>
                                      </p:to>
                                    </p:set>
                                    <p:animEffect transition="in" filter="slide(fromBottom)">
                                      <p:cBhvr>
                                        <p:cTn id="17" dur="500"/>
                                        <p:tgtEl>
                                          <p:spTgt spid="497670"/>
                                        </p:tgtEl>
                                      </p:cBhvr>
                                    </p:animEffect>
                                  </p:childTnLst>
                                </p:cTn>
                              </p:par>
                              <p:par>
                                <p:cTn id="18" presetID="12" presetClass="entr" presetSubtype="4" fill="hold" nodeType="withEffect">
                                  <p:stCondLst>
                                    <p:cond delay="0"/>
                                  </p:stCondLst>
                                  <p:childTnLst>
                                    <p:set>
                                      <p:cBhvr>
                                        <p:cTn id="19" dur="1" fill="hold">
                                          <p:stCondLst>
                                            <p:cond delay="0"/>
                                          </p:stCondLst>
                                        </p:cTn>
                                        <p:tgtEl>
                                          <p:spTgt spid="497676"/>
                                        </p:tgtEl>
                                        <p:attrNameLst>
                                          <p:attrName>style.visibility</p:attrName>
                                        </p:attrNameLst>
                                      </p:cBhvr>
                                      <p:to>
                                        <p:strVal val="visible"/>
                                      </p:to>
                                    </p:set>
                                    <p:animEffect transition="in" filter="slide(fromBottom)">
                                      <p:cBhvr>
                                        <p:cTn id="20" dur="500"/>
                                        <p:tgtEl>
                                          <p:spTgt spid="497676"/>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97669"/>
                                        </p:tgtEl>
                                        <p:attrNameLst>
                                          <p:attrName>style.visibility</p:attrName>
                                        </p:attrNameLst>
                                      </p:cBhvr>
                                      <p:to>
                                        <p:strVal val="visible"/>
                                      </p:to>
                                    </p:set>
                                    <p:animEffect transition="in" filter="slide(fromBottom)">
                                      <p:cBhvr>
                                        <p:cTn id="23" dur="500"/>
                                        <p:tgtEl>
                                          <p:spTgt spid="49766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97673"/>
                                        </p:tgtEl>
                                        <p:attrNameLst>
                                          <p:attrName>style.visibility</p:attrName>
                                        </p:attrNameLst>
                                      </p:cBhvr>
                                      <p:to>
                                        <p:strVal val="visible"/>
                                      </p:to>
                                    </p:set>
                                    <p:animEffect transition="in" filter="slide(fromBottom)">
                                      <p:cBhvr>
                                        <p:cTn id="28" dur="500"/>
                                        <p:tgtEl>
                                          <p:spTgt spid="497673"/>
                                        </p:tgtEl>
                                      </p:cBhvr>
                                    </p:animEffect>
                                  </p:childTnLst>
                                </p:cTn>
                              </p:par>
                              <p:par>
                                <p:cTn id="29" presetID="12" presetClass="entr" presetSubtype="4" fill="hold" nodeType="withEffect">
                                  <p:stCondLst>
                                    <p:cond delay="0"/>
                                  </p:stCondLst>
                                  <p:childTnLst>
                                    <p:set>
                                      <p:cBhvr>
                                        <p:cTn id="30" dur="1" fill="hold">
                                          <p:stCondLst>
                                            <p:cond delay="0"/>
                                          </p:stCondLst>
                                        </p:cTn>
                                        <p:tgtEl>
                                          <p:spTgt spid="497674"/>
                                        </p:tgtEl>
                                        <p:attrNameLst>
                                          <p:attrName>style.visibility</p:attrName>
                                        </p:attrNameLst>
                                      </p:cBhvr>
                                      <p:to>
                                        <p:strVal val="visible"/>
                                      </p:to>
                                    </p:set>
                                    <p:animEffect transition="in" filter="slide(fromBottom)">
                                      <p:cBhvr>
                                        <p:cTn id="31" dur="500"/>
                                        <p:tgtEl>
                                          <p:spTgt spid="4976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497668"/>
                                        </p:tgtEl>
                                        <p:attrNameLst>
                                          <p:attrName>style.visibility</p:attrName>
                                        </p:attrNameLst>
                                      </p:cBhvr>
                                      <p:to>
                                        <p:strVal val="visible"/>
                                      </p:to>
                                    </p:set>
                                    <p:animEffect transition="in" filter="slide(fromBottom)">
                                      <p:cBhvr>
                                        <p:cTn id="36" dur="500"/>
                                        <p:tgtEl>
                                          <p:spTgt spid="49766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nodeType="clickEffect">
                                  <p:stCondLst>
                                    <p:cond delay="0"/>
                                  </p:stCondLst>
                                  <p:childTnLst>
                                    <p:set>
                                      <p:cBhvr>
                                        <p:cTn id="40" dur="1" fill="hold">
                                          <p:stCondLst>
                                            <p:cond delay="0"/>
                                          </p:stCondLst>
                                        </p:cTn>
                                        <p:tgtEl>
                                          <p:spTgt spid="497672"/>
                                        </p:tgtEl>
                                        <p:attrNameLst>
                                          <p:attrName>style.visibility</p:attrName>
                                        </p:attrNameLst>
                                      </p:cBhvr>
                                      <p:to>
                                        <p:strVal val="visible"/>
                                      </p:to>
                                    </p:set>
                                    <p:animEffect transition="in" filter="slide(fromBottom)">
                                      <p:cBhvr>
                                        <p:cTn id="41" dur="500"/>
                                        <p:tgtEl>
                                          <p:spTgt spid="497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p:bldP spid="497667" grpId="0"/>
      <p:bldP spid="497668" grpId="0"/>
      <p:bldP spid="497669" grpId="0"/>
      <p:bldP spid="497670" grpId="0"/>
      <p:bldP spid="4976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46E2D9-B729-423A-BB14-FF270F41A1D4}"/>
              </a:ext>
            </a:extLst>
          </p:cNvPr>
          <p:cNvSpPr>
            <a:spLocks noGrp="1"/>
          </p:cNvSpPr>
          <p:nvPr>
            <p:ph type="dt" sz="quarter" idx="10"/>
          </p:nvPr>
        </p:nvSpPr>
        <p:spPr/>
        <p:txBody>
          <a:bodyPr/>
          <a:lstStyle/>
          <a:p>
            <a:pPr>
              <a:defRPr/>
            </a:pPr>
            <a:fld id="{8F31EEF8-4D45-4CF9-BC40-1903A81EB910}" type="datetime11">
              <a:rPr lang="zh-CN" altLang="en-US" smtClean="0"/>
              <a:t>12:44:18</a:t>
            </a:fld>
            <a:endParaRPr lang="en-US" altLang="zh-CN"/>
          </a:p>
        </p:txBody>
      </p:sp>
      <p:sp>
        <p:nvSpPr>
          <p:cNvPr id="10" name="灯片编号占位符 3">
            <a:extLst>
              <a:ext uri="{FF2B5EF4-FFF2-40B4-BE49-F238E27FC236}">
                <a16:creationId xmlns:a16="http://schemas.microsoft.com/office/drawing/2014/main" id="{0DF8407F-0134-48FC-9BD7-7F261918EDAD}"/>
              </a:ext>
            </a:extLst>
          </p:cNvPr>
          <p:cNvSpPr>
            <a:spLocks noGrp="1"/>
          </p:cNvSpPr>
          <p:nvPr>
            <p:ph type="sldNum" sz="quarter" idx="12"/>
          </p:nvPr>
        </p:nvSpPr>
        <p:spPr/>
        <p:txBody>
          <a:bodyPr/>
          <a:lstStyle/>
          <a:p>
            <a:pPr>
              <a:defRPr/>
            </a:pPr>
            <a:fld id="{CBFB6710-71CA-414A-B9B5-98BE39BF4EFB}" type="slidenum">
              <a:rPr lang="en-US" altLang="zh-CN"/>
              <a:pPr>
                <a:defRPr/>
              </a:pPr>
              <a:t>64</a:t>
            </a:fld>
            <a:endParaRPr lang="en-US" altLang="zh-CN"/>
          </a:p>
        </p:txBody>
      </p:sp>
      <p:sp>
        <p:nvSpPr>
          <p:cNvPr id="498692" name="Rectangle 4">
            <a:extLst>
              <a:ext uri="{FF2B5EF4-FFF2-40B4-BE49-F238E27FC236}">
                <a16:creationId xmlns:a16="http://schemas.microsoft.com/office/drawing/2014/main" id="{E4E1AD75-01B5-4E28-B153-6D94F7F32E11}"/>
              </a:ext>
            </a:extLst>
          </p:cNvPr>
          <p:cNvSpPr>
            <a:spLocks noChangeArrowheads="1"/>
          </p:cNvSpPr>
          <p:nvPr/>
        </p:nvSpPr>
        <p:spPr bwMode="auto">
          <a:xfrm>
            <a:off x="323850" y="476250"/>
            <a:ext cx="40386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a:t>
            </a:r>
            <a:r>
              <a:rPr kumimoji="0"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2</a:t>
            </a:r>
            <a:r>
              <a:rPr kumimoji="0"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 酯与格氏试剂的反应</a:t>
            </a:r>
            <a:r>
              <a:rPr kumimoji="0" lang="zh-CN" altLang="en-US" sz="2400">
                <a:solidFill>
                  <a:srgbClr val="000000"/>
                </a:solidFill>
                <a:latin typeface="Times New Roman" panose="02020603050405020304" pitchFamily="18" charset="0"/>
                <a:ea typeface="楷体" panose="02010609060101010101" pitchFamily="49" charset="-122"/>
                <a:cs typeface="Arial" panose="020B0604020202020204" pitchFamily="34" charset="0"/>
              </a:rPr>
              <a:t> </a:t>
            </a:r>
          </a:p>
        </p:txBody>
      </p:sp>
      <p:sp>
        <p:nvSpPr>
          <p:cNvPr id="498694" name="Text Box 6">
            <a:extLst>
              <a:ext uri="{FF2B5EF4-FFF2-40B4-BE49-F238E27FC236}">
                <a16:creationId xmlns:a16="http://schemas.microsoft.com/office/drawing/2014/main" id="{135F7E88-22F7-44B2-80FE-CD1520D6FF93}"/>
              </a:ext>
            </a:extLst>
          </p:cNvPr>
          <p:cNvSpPr txBox="1">
            <a:spLocks noChangeArrowheads="1"/>
          </p:cNvSpPr>
          <p:nvPr/>
        </p:nvSpPr>
        <p:spPr bwMode="auto">
          <a:xfrm>
            <a:off x="827088" y="34290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a:latin typeface="Times New Roman" panose="02020603050405020304" pitchFamily="18" charset="0"/>
                <a:ea typeface="楷体" panose="02010609060101010101" pitchFamily="49" charset="-122"/>
                <a:cs typeface="Arial" panose="020B0604020202020204" pitchFamily="34" charset="0"/>
              </a:rPr>
              <a:t>反应活性：</a:t>
            </a:r>
          </a:p>
        </p:txBody>
      </p:sp>
      <p:graphicFrame>
        <p:nvGraphicFramePr>
          <p:cNvPr id="498695" name="Object 7">
            <a:extLst>
              <a:ext uri="{FF2B5EF4-FFF2-40B4-BE49-F238E27FC236}">
                <a16:creationId xmlns:a16="http://schemas.microsoft.com/office/drawing/2014/main" id="{9F398FE0-6036-4973-9E23-3657DA4F38CF}"/>
              </a:ext>
            </a:extLst>
          </p:cNvPr>
          <p:cNvGraphicFramePr>
            <a:graphicFrameLocks noChangeAspect="1"/>
          </p:cNvGraphicFramePr>
          <p:nvPr/>
        </p:nvGraphicFramePr>
        <p:xfrm>
          <a:off x="3059113" y="3284538"/>
          <a:ext cx="2376487" cy="800100"/>
        </p:xfrm>
        <a:graphic>
          <a:graphicData uri="http://schemas.openxmlformats.org/presentationml/2006/ole">
            <mc:AlternateContent xmlns:mc="http://schemas.openxmlformats.org/markup-compatibility/2006">
              <mc:Choice xmlns:v="urn:schemas-microsoft-com:vml" Requires="v">
                <p:oleObj spid="_x0000_s51375" name="CS ChemDraw Drawing" r:id="rId3" imgW="2136042" imgH="718833" progId="ChemDraw.Document.6.0">
                  <p:embed/>
                </p:oleObj>
              </mc:Choice>
              <mc:Fallback>
                <p:oleObj name="CS ChemDraw Drawing" r:id="rId3" imgW="2136042" imgH="718833"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284538"/>
                        <a:ext cx="2376487" cy="8001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8696" name="Rectangle 8">
            <a:extLst>
              <a:ext uri="{FF2B5EF4-FFF2-40B4-BE49-F238E27FC236}">
                <a16:creationId xmlns:a16="http://schemas.microsoft.com/office/drawing/2014/main" id="{390E2C17-063C-4F8A-8398-54E8AABD30F5}"/>
              </a:ext>
            </a:extLst>
          </p:cNvPr>
          <p:cNvSpPr>
            <a:spLocks noChangeArrowheads="1"/>
          </p:cNvSpPr>
          <p:nvPr/>
        </p:nvSpPr>
        <p:spPr bwMode="auto">
          <a:xfrm>
            <a:off x="395288" y="4365625"/>
            <a:ext cx="8208962" cy="1041400"/>
          </a:xfrm>
          <a:prstGeom prst="rect">
            <a:avLst/>
          </a:prstGeom>
          <a:solidFill>
            <a:srgbClr val="66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ct val="0"/>
              </a:spcBef>
              <a:buFontTx/>
              <a:buNone/>
            </a:pP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a.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可制得两个烃基相同的叔醇。</a:t>
            </a:r>
          </a:p>
          <a:p>
            <a:pPr>
              <a:lnSpc>
                <a:spcPct val="130000"/>
              </a:lnSpc>
              <a:spcBef>
                <a:spcPct val="0"/>
              </a:spcBef>
              <a:buFontTx/>
              <a:buNone/>
            </a:pPr>
            <a:r>
              <a:rPr kumimoji="0" lang="en-US" altLang="zh-CN" sz="2400">
                <a:solidFill>
                  <a:schemeClr val="bg1"/>
                </a:solidFill>
                <a:latin typeface="Arial" panose="020B0604020202020204" pitchFamily="34" charset="0"/>
                <a:ea typeface="楷体" panose="02010609060101010101" pitchFamily="49" charset="-122"/>
                <a:cs typeface="Arial" panose="020B0604020202020204" pitchFamily="34" charset="0"/>
              </a:rPr>
              <a:t>b. </a:t>
            </a:r>
            <a:r>
              <a:rPr kumimoji="0" lang="zh-CN" altLang="en-US" sz="2400">
                <a:solidFill>
                  <a:schemeClr val="bg1"/>
                </a:solidFill>
                <a:latin typeface="Arial" panose="020B0604020202020204" pitchFamily="34" charset="0"/>
                <a:ea typeface="楷体" panose="02010609060101010101" pitchFamily="49" charset="-122"/>
                <a:cs typeface="Arial" panose="020B0604020202020204" pitchFamily="34" charset="0"/>
              </a:rPr>
              <a:t>反应难停留在酮的阶段，因为酮与格试剂反应比酯快。 </a:t>
            </a:r>
          </a:p>
        </p:txBody>
      </p:sp>
      <p:graphicFrame>
        <p:nvGraphicFramePr>
          <p:cNvPr id="498697" name="Object 9">
            <a:extLst>
              <a:ext uri="{FF2B5EF4-FFF2-40B4-BE49-F238E27FC236}">
                <a16:creationId xmlns:a16="http://schemas.microsoft.com/office/drawing/2014/main" id="{08CB0523-5AB8-490C-BDD6-82F8FF19CEEB}"/>
              </a:ext>
            </a:extLst>
          </p:cNvPr>
          <p:cNvGraphicFramePr>
            <a:graphicFrameLocks noChangeAspect="1"/>
          </p:cNvGraphicFramePr>
          <p:nvPr/>
        </p:nvGraphicFramePr>
        <p:xfrm>
          <a:off x="1331913" y="5734050"/>
          <a:ext cx="6192837" cy="822325"/>
        </p:xfrm>
        <a:graphic>
          <a:graphicData uri="http://schemas.openxmlformats.org/presentationml/2006/ole">
            <mc:AlternateContent xmlns:mc="http://schemas.openxmlformats.org/markup-compatibility/2006">
              <mc:Choice xmlns:v="urn:schemas-microsoft-com:vml" Requires="v">
                <p:oleObj spid="_x0000_s51376" name="CS ChemDraw Drawing" r:id="rId5" imgW="4867304" imgH="645681" progId="ChemDraw.Document.6.0">
                  <p:embed/>
                </p:oleObj>
              </mc:Choice>
              <mc:Fallback>
                <p:oleObj name="CS ChemDraw Drawing" r:id="rId5" imgW="4867304" imgH="645681"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5734050"/>
                        <a:ext cx="6192837"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8698" name="Object 10">
            <a:extLst>
              <a:ext uri="{FF2B5EF4-FFF2-40B4-BE49-F238E27FC236}">
                <a16:creationId xmlns:a16="http://schemas.microsoft.com/office/drawing/2014/main" id="{1AA6B95C-CC3E-4424-9E41-F847165E1873}"/>
              </a:ext>
            </a:extLst>
          </p:cNvPr>
          <p:cNvGraphicFramePr>
            <a:graphicFrameLocks noChangeAspect="1"/>
          </p:cNvGraphicFramePr>
          <p:nvPr/>
        </p:nvGraphicFramePr>
        <p:xfrm>
          <a:off x="827088" y="1844675"/>
          <a:ext cx="7848600" cy="1073150"/>
        </p:xfrm>
        <a:graphic>
          <a:graphicData uri="http://schemas.openxmlformats.org/presentationml/2006/ole">
            <mc:AlternateContent xmlns:mc="http://schemas.openxmlformats.org/markup-compatibility/2006">
              <mc:Choice xmlns:v="urn:schemas-microsoft-com:vml" Requires="v">
                <p:oleObj spid="_x0000_s51377" name="CS ChemDraw Drawing" r:id="rId7" imgW="6516103" imgH="891051" progId="ChemDraw.Document.6.0">
                  <p:embed/>
                </p:oleObj>
              </mc:Choice>
              <mc:Fallback>
                <p:oleObj name="CS ChemDraw Drawing" r:id="rId7" imgW="6516103" imgH="891051"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1844675"/>
                        <a:ext cx="7848600" cy="10731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8692"/>
                                        </p:tgtEl>
                                        <p:attrNameLst>
                                          <p:attrName>style.visibility</p:attrName>
                                        </p:attrNameLst>
                                      </p:cBhvr>
                                      <p:to>
                                        <p:strVal val="visible"/>
                                      </p:to>
                                    </p:set>
                                    <p:animEffect transition="in" filter="slide(fromBottom)">
                                      <p:cBhvr>
                                        <p:cTn id="7" dur="500"/>
                                        <p:tgtEl>
                                          <p:spTgt spid="498692"/>
                                        </p:tgtEl>
                                      </p:cBhvr>
                                    </p:animEffect>
                                  </p:childTnLst>
                                </p:cTn>
                              </p:par>
                              <p:par>
                                <p:cTn id="8" presetID="12" presetClass="entr" presetSubtype="4" fill="hold" nodeType="withEffect">
                                  <p:stCondLst>
                                    <p:cond delay="0"/>
                                  </p:stCondLst>
                                  <p:childTnLst>
                                    <p:set>
                                      <p:cBhvr>
                                        <p:cTn id="9" dur="1" fill="hold">
                                          <p:stCondLst>
                                            <p:cond delay="0"/>
                                          </p:stCondLst>
                                        </p:cTn>
                                        <p:tgtEl>
                                          <p:spTgt spid="498698"/>
                                        </p:tgtEl>
                                        <p:attrNameLst>
                                          <p:attrName>style.visibility</p:attrName>
                                        </p:attrNameLst>
                                      </p:cBhvr>
                                      <p:to>
                                        <p:strVal val="visible"/>
                                      </p:to>
                                    </p:set>
                                    <p:animEffect transition="in" filter="slide(fromBottom)">
                                      <p:cBhvr>
                                        <p:cTn id="10" dur="500"/>
                                        <p:tgtEl>
                                          <p:spTgt spid="4986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98694"/>
                                        </p:tgtEl>
                                        <p:attrNameLst>
                                          <p:attrName>style.visibility</p:attrName>
                                        </p:attrNameLst>
                                      </p:cBhvr>
                                      <p:to>
                                        <p:strVal val="visible"/>
                                      </p:to>
                                    </p:set>
                                    <p:animEffect transition="in" filter="slide(fromBottom)">
                                      <p:cBhvr>
                                        <p:cTn id="15" dur="500"/>
                                        <p:tgtEl>
                                          <p:spTgt spid="498694"/>
                                        </p:tgtEl>
                                      </p:cBhvr>
                                    </p:animEffect>
                                  </p:childTnLst>
                                </p:cTn>
                              </p:par>
                              <p:par>
                                <p:cTn id="16" presetID="12" presetClass="entr" presetSubtype="4" fill="hold" nodeType="withEffect">
                                  <p:stCondLst>
                                    <p:cond delay="0"/>
                                  </p:stCondLst>
                                  <p:childTnLst>
                                    <p:set>
                                      <p:cBhvr>
                                        <p:cTn id="17" dur="1" fill="hold">
                                          <p:stCondLst>
                                            <p:cond delay="0"/>
                                          </p:stCondLst>
                                        </p:cTn>
                                        <p:tgtEl>
                                          <p:spTgt spid="498695"/>
                                        </p:tgtEl>
                                        <p:attrNameLst>
                                          <p:attrName>style.visibility</p:attrName>
                                        </p:attrNameLst>
                                      </p:cBhvr>
                                      <p:to>
                                        <p:strVal val="visible"/>
                                      </p:to>
                                    </p:set>
                                    <p:animEffect transition="in" filter="slide(fromBottom)">
                                      <p:cBhvr>
                                        <p:cTn id="18" dur="500"/>
                                        <p:tgtEl>
                                          <p:spTgt spid="4986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98696"/>
                                        </p:tgtEl>
                                        <p:attrNameLst>
                                          <p:attrName>style.visibility</p:attrName>
                                        </p:attrNameLst>
                                      </p:cBhvr>
                                      <p:to>
                                        <p:strVal val="visible"/>
                                      </p:to>
                                    </p:set>
                                    <p:animEffect transition="in" filter="slide(fromBottom)">
                                      <p:cBhvr>
                                        <p:cTn id="23" dur="500"/>
                                        <p:tgtEl>
                                          <p:spTgt spid="49869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498697"/>
                                        </p:tgtEl>
                                        <p:attrNameLst>
                                          <p:attrName>style.visibility</p:attrName>
                                        </p:attrNameLst>
                                      </p:cBhvr>
                                      <p:to>
                                        <p:strVal val="visible"/>
                                      </p:to>
                                    </p:set>
                                    <p:animEffect transition="in" filter="slide(fromBottom)">
                                      <p:cBhvr>
                                        <p:cTn id="28" dur="500"/>
                                        <p:tgtEl>
                                          <p:spTgt spid="498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p:bldP spid="498694" grpId="0"/>
      <p:bldP spid="49869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332FF8-88DE-4F5C-8A98-FA66D2C26A78}"/>
              </a:ext>
            </a:extLst>
          </p:cNvPr>
          <p:cNvSpPr>
            <a:spLocks noGrp="1"/>
          </p:cNvSpPr>
          <p:nvPr>
            <p:ph type="dt" sz="quarter" idx="10"/>
          </p:nvPr>
        </p:nvSpPr>
        <p:spPr/>
        <p:txBody>
          <a:bodyPr/>
          <a:lstStyle/>
          <a:p>
            <a:pPr>
              <a:defRPr/>
            </a:pPr>
            <a:fld id="{BBD10FEE-7C7C-4764-AFDF-E0F6571B60F9}" type="datetime11">
              <a:rPr lang="zh-CN" altLang="en-US" smtClean="0"/>
              <a:t>12:44:18</a:t>
            </a:fld>
            <a:endParaRPr lang="en-US" altLang="zh-CN"/>
          </a:p>
        </p:txBody>
      </p:sp>
      <p:sp>
        <p:nvSpPr>
          <p:cNvPr id="6" name="灯片编号占位符 3">
            <a:extLst>
              <a:ext uri="{FF2B5EF4-FFF2-40B4-BE49-F238E27FC236}">
                <a16:creationId xmlns:a16="http://schemas.microsoft.com/office/drawing/2014/main" id="{7DC905D8-AC3C-4286-821F-79EE1A4FA890}"/>
              </a:ext>
            </a:extLst>
          </p:cNvPr>
          <p:cNvSpPr>
            <a:spLocks noGrp="1"/>
          </p:cNvSpPr>
          <p:nvPr>
            <p:ph type="sldNum" sz="quarter" idx="12"/>
          </p:nvPr>
        </p:nvSpPr>
        <p:spPr/>
        <p:txBody>
          <a:bodyPr/>
          <a:lstStyle/>
          <a:p>
            <a:pPr>
              <a:defRPr/>
            </a:pPr>
            <a:fld id="{6396836D-65BA-44D5-85DD-782611D4746D}" type="slidenum">
              <a:rPr lang="en-US" altLang="zh-CN"/>
              <a:pPr>
                <a:defRPr/>
              </a:pPr>
              <a:t>65</a:t>
            </a:fld>
            <a:endParaRPr lang="en-US" altLang="zh-CN"/>
          </a:p>
        </p:txBody>
      </p:sp>
      <p:sp>
        <p:nvSpPr>
          <p:cNvPr id="499714" name="Rectangle 2">
            <a:extLst>
              <a:ext uri="{FF2B5EF4-FFF2-40B4-BE49-F238E27FC236}">
                <a16:creationId xmlns:a16="http://schemas.microsoft.com/office/drawing/2014/main" id="{7BB2E416-9D43-461B-B706-73967FA8EEFC}"/>
              </a:ext>
            </a:extLst>
          </p:cNvPr>
          <p:cNvSpPr>
            <a:spLocks noChangeArrowheads="1"/>
          </p:cNvSpPr>
          <p:nvPr/>
        </p:nvSpPr>
        <p:spPr bwMode="auto">
          <a:xfrm>
            <a:off x="684213" y="1052513"/>
            <a:ext cx="73152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latin typeface="Arial" panose="020B0604020202020204" pitchFamily="34" charset="0"/>
                <a:ea typeface="楷体" panose="02010609060101010101" pitchFamily="49" charset="-122"/>
                <a:cs typeface="Arial" panose="020B0604020202020204" pitchFamily="34" charset="0"/>
              </a:rPr>
              <a:t>例如：要合成</a:t>
            </a:r>
            <a:r>
              <a:rPr kumimoji="0" lang="en-US" altLang="zh-CN" sz="2400">
                <a:latin typeface="Arial" panose="020B0604020202020204" pitchFamily="34" charset="0"/>
                <a:ea typeface="楷体" panose="02010609060101010101" pitchFamily="49" charset="-122"/>
                <a:cs typeface="Arial" panose="020B0604020202020204" pitchFamily="34" charset="0"/>
              </a:rPr>
              <a:t>3-</a:t>
            </a:r>
            <a:r>
              <a:rPr kumimoji="0" lang="zh-CN" altLang="en-US" sz="2400">
                <a:latin typeface="Arial" panose="020B0604020202020204" pitchFamily="34" charset="0"/>
                <a:ea typeface="楷体" panose="02010609060101010101" pitchFamily="49" charset="-122"/>
                <a:cs typeface="Arial" panose="020B0604020202020204" pitchFamily="34" charset="0"/>
              </a:rPr>
              <a:t>甲基</a:t>
            </a:r>
            <a:r>
              <a:rPr kumimoji="0" lang="en-US" altLang="zh-CN" sz="2400">
                <a:latin typeface="Arial" panose="020B0604020202020204" pitchFamily="34" charset="0"/>
                <a:ea typeface="楷体" panose="02010609060101010101" pitchFamily="49" charset="-122"/>
                <a:cs typeface="Arial" panose="020B0604020202020204" pitchFamily="34" charset="0"/>
              </a:rPr>
              <a:t>-3-</a:t>
            </a:r>
            <a:r>
              <a:rPr kumimoji="0" lang="zh-CN" altLang="en-US" sz="2400">
                <a:latin typeface="Arial" panose="020B0604020202020204" pitchFamily="34" charset="0"/>
                <a:ea typeface="楷体" panose="02010609060101010101" pitchFamily="49" charset="-122"/>
                <a:cs typeface="Arial" panose="020B0604020202020204" pitchFamily="34" charset="0"/>
              </a:rPr>
              <a:t>戊醇，可有如下几种方法。</a:t>
            </a:r>
            <a:r>
              <a:rPr kumimoji="0" lang="zh-CN" altLang="en-US" sz="2400">
                <a:latin typeface="Times New Roman" panose="02020603050405020304" pitchFamily="18" charset="0"/>
                <a:ea typeface="楷体" panose="02010609060101010101" pitchFamily="49" charset="-122"/>
                <a:cs typeface="Arial" panose="020B0604020202020204" pitchFamily="34" charset="0"/>
              </a:rPr>
              <a:t> </a:t>
            </a:r>
          </a:p>
        </p:txBody>
      </p:sp>
      <p:graphicFrame>
        <p:nvGraphicFramePr>
          <p:cNvPr id="499715" name="Object 3">
            <a:extLst>
              <a:ext uri="{FF2B5EF4-FFF2-40B4-BE49-F238E27FC236}">
                <a16:creationId xmlns:a16="http://schemas.microsoft.com/office/drawing/2014/main" id="{9C5DAA3E-F7DD-4C97-BE81-44140467E972}"/>
              </a:ext>
            </a:extLst>
          </p:cNvPr>
          <p:cNvGraphicFramePr>
            <a:graphicFrameLocks noChangeAspect="1"/>
          </p:cNvGraphicFramePr>
          <p:nvPr/>
        </p:nvGraphicFramePr>
        <p:xfrm>
          <a:off x="755650" y="2349500"/>
          <a:ext cx="7273925" cy="1857375"/>
        </p:xfrm>
        <a:graphic>
          <a:graphicData uri="http://schemas.openxmlformats.org/presentationml/2006/ole">
            <mc:AlternateContent xmlns:mc="http://schemas.openxmlformats.org/markup-compatibility/2006">
              <mc:Choice xmlns:v="urn:schemas-microsoft-com:vml" Requires="v">
                <p:oleObj spid="_x0000_s52285" name="CS ChemDraw Drawing" r:id="rId3" imgW="5452536" imgH="1392587" progId="ChemDraw.Document.6.0">
                  <p:embed/>
                </p:oleObj>
              </mc:Choice>
              <mc:Fallback>
                <p:oleObj name="CS ChemDraw Drawing" r:id="rId3" imgW="5452536" imgH="1392587"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349500"/>
                        <a:ext cx="7273925" cy="18573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9714"/>
                                        </p:tgtEl>
                                        <p:attrNameLst>
                                          <p:attrName>style.visibility</p:attrName>
                                        </p:attrNameLst>
                                      </p:cBhvr>
                                      <p:to>
                                        <p:strVal val="visible"/>
                                      </p:to>
                                    </p:set>
                                    <p:animEffect transition="in" filter="slide(fromBottom)">
                                      <p:cBhvr>
                                        <p:cTn id="7" dur="500"/>
                                        <p:tgtEl>
                                          <p:spTgt spid="499714"/>
                                        </p:tgtEl>
                                      </p:cBhvr>
                                    </p:animEffect>
                                  </p:childTnLst>
                                </p:cTn>
                              </p:par>
                              <p:par>
                                <p:cTn id="8" presetID="12" presetClass="entr" presetSubtype="4" fill="hold" nodeType="withEffect">
                                  <p:stCondLst>
                                    <p:cond delay="0"/>
                                  </p:stCondLst>
                                  <p:childTnLst>
                                    <p:set>
                                      <p:cBhvr>
                                        <p:cTn id="9" dur="1" fill="hold">
                                          <p:stCondLst>
                                            <p:cond delay="0"/>
                                          </p:stCondLst>
                                        </p:cTn>
                                        <p:tgtEl>
                                          <p:spTgt spid="499715"/>
                                        </p:tgtEl>
                                        <p:attrNameLst>
                                          <p:attrName>style.visibility</p:attrName>
                                        </p:attrNameLst>
                                      </p:cBhvr>
                                      <p:to>
                                        <p:strVal val="visible"/>
                                      </p:to>
                                    </p:set>
                                    <p:animEffect transition="in" filter="slide(fromBottom)">
                                      <p:cBhvr>
                                        <p:cTn id="10" dur="500"/>
                                        <p:tgtEl>
                                          <p:spTgt spid="499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0740" name="Object 4">
            <a:extLst>
              <a:ext uri="{FF2B5EF4-FFF2-40B4-BE49-F238E27FC236}">
                <a16:creationId xmlns:a16="http://schemas.microsoft.com/office/drawing/2014/main" id="{D71D64CD-489E-4368-9487-446BE06D4DC1}"/>
              </a:ext>
            </a:extLst>
          </p:cNvPr>
          <p:cNvGraphicFramePr>
            <a:graphicFrameLocks noGrp="1" noChangeAspect="1"/>
          </p:cNvGraphicFramePr>
          <p:nvPr>
            <p:ph sz="half" idx="1"/>
          </p:nvPr>
        </p:nvGraphicFramePr>
        <p:xfrm>
          <a:off x="838200" y="2924175"/>
          <a:ext cx="7681913" cy="715963"/>
        </p:xfrm>
        <a:graphic>
          <a:graphicData uri="http://schemas.openxmlformats.org/presentationml/2006/ole">
            <mc:AlternateContent xmlns:mc="http://schemas.openxmlformats.org/markup-compatibility/2006">
              <mc:Choice xmlns:v="urn:schemas-microsoft-com:vml" Requires="v">
                <p:oleObj spid="_x0000_s53366" name="CS ChemDraw Drawing" r:id="rId3" imgW="6609232" imgH="615179" progId="ChemDraw.Document.6.0">
                  <p:embed/>
                </p:oleObj>
              </mc:Choice>
              <mc:Fallback>
                <p:oleObj name="CS ChemDraw Drawing" r:id="rId3" imgW="6609232" imgH="615179" progId="ChemDraw.Document.6.0">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24175"/>
                        <a:ext cx="7681913" cy="7159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0741" name="Object 5">
            <a:extLst>
              <a:ext uri="{FF2B5EF4-FFF2-40B4-BE49-F238E27FC236}">
                <a16:creationId xmlns:a16="http://schemas.microsoft.com/office/drawing/2014/main" id="{7968BDA9-EFDD-40B3-9C51-4128975F713F}"/>
              </a:ext>
            </a:extLst>
          </p:cNvPr>
          <p:cNvGraphicFramePr>
            <a:graphicFrameLocks noGrp="1" noChangeAspect="1"/>
          </p:cNvGraphicFramePr>
          <p:nvPr>
            <p:ph sz="half" idx="2"/>
          </p:nvPr>
        </p:nvGraphicFramePr>
        <p:xfrm>
          <a:off x="973138" y="3968750"/>
          <a:ext cx="7197725" cy="2339975"/>
        </p:xfrm>
        <a:graphic>
          <a:graphicData uri="http://schemas.openxmlformats.org/presentationml/2006/ole">
            <mc:AlternateContent xmlns:mc="http://schemas.openxmlformats.org/markup-compatibility/2006">
              <mc:Choice xmlns:v="urn:schemas-microsoft-com:vml" Requires="v">
                <p:oleObj spid="_x0000_s53367" name="CS ChemDraw Drawing" r:id="rId5" imgW="6059093" imgH="1970245" progId="ChemDraw.Document.6.0">
                  <p:embed/>
                </p:oleObj>
              </mc:Choice>
              <mc:Fallback>
                <p:oleObj name="CS ChemDraw Drawing" r:id="rId5" imgW="6059093" imgH="1970245" progId="ChemDraw.Document.6.0">
                  <p:embed/>
                  <p:pic>
                    <p:nvPicPr>
                      <p:cNvPr id="0"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138" y="3968750"/>
                        <a:ext cx="7197725" cy="23399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96F4AA1-9129-4E7F-87D1-32B207057A03}"/>
              </a:ext>
            </a:extLst>
          </p:cNvPr>
          <p:cNvSpPr>
            <a:spLocks noGrp="1"/>
          </p:cNvSpPr>
          <p:nvPr>
            <p:ph type="dt" sz="quarter" idx="10"/>
          </p:nvPr>
        </p:nvSpPr>
        <p:spPr/>
        <p:txBody>
          <a:bodyPr/>
          <a:lstStyle/>
          <a:p>
            <a:pPr>
              <a:defRPr/>
            </a:pPr>
            <a:fld id="{CF061CED-C29F-463F-A812-649A7065D9FB}" type="datetime11">
              <a:rPr lang="zh-CN" altLang="en-US" smtClean="0"/>
              <a:t>12:44:18</a:t>
            </a:fld>
            <a:endParaRPr lang="en-US" altLang="zh-CN"/>
          </a:p>
        </p:txBody>
      </p:sp>
      <p:sp>
        <p:nvSpPr>
          <p:cNvPr id="8" name="灯片编号占位符 6">
            <a:extLst>
              <a:ext uri="{FF2B5EF4-FFF2-40B4-BE49-F238E27FC236}">
                <a16:creationId xmlns:a16="http://schemas.microsoft.com/office/drawing/2014/main" id="{4327547A-BE0C-4D79-936B-3BF08443C076}"/>
              </a:ext>
            </a:extLst>
          </p:cNvPr>
          <p:cNvSpPr>
            <a:spLocks noGrp="1"/>
          </p:cNvSpPr>
          <p:nvPr>
            <p:ph type="sldNum" sz="quarter" idx="12"/>
          </p:nvPr>
        </p:nvSpPr>
        <p:spPr/>
        <p:txBody>
          <a:bodyPr/>
          <a:lstStyle/>
          <a:p>
            <a:pPr>
              <a:defRPr/>
            </a:pPr>
            <a:fld id="{10C77C15-A54F-46F6-A15D-4CFCFB4426F0}" type="slidenum">
              <a:rPr lang="en-US" altLang="zh-CN"/>
              <a:pPr>
                <a:defRPr/>
              </a:pPr>
              <a:t>66</a:t>
            </a:fld>
            <a:endParaRPr lang="en-US" altLang="zh-CN"/>
          </a:p>
        </p:txBody>
      </p:sp>
      <p:sp>
        <p:nvSpPr>
          <p:cNvPr id="500738" name="Rectangle 2">
            <a:extLst>
              <a:ext uri="{FF2B5EF4-FFF2-40B4-BE49-F238E27FC236}">
                <a16:creationId xmlns:a16="http://schemas.microsoft.com/office/drawing/2014/main" id="{E61DAB0A-8092-40A9-8C13-43126D9C86BB}"/>
              </a:ext>
            </a:extLst>
          </p:cNvPr>
          <p:cNvSpPr>
            <a:spLocks noChangeArrowheads="1"/>
          </p:cNvSpPr>
          <p:nvPr/>
        </p:nvSpPr>
        <p:spPr bwMode="auto">
          <a:xfrm>
            <a:off x="900113" y="333375"/>
            <a:ext cx="4376737" cy="4619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4</a:t>
            </a:r>
            <a:r>
              <a:rPr kumimoji="0" lang="zh-CN" altLang="en-US" sz="2400">
                <a:latin typeface="Arial" panose="020B0604020202020204" pitchFamily="34" charset="0"/>
                <a:ea typeface="楷体" panose="02010609060101010101" pitchFamily="49" charset="-122"/>
                <a:cs typeface="Arial" panose="020B0604020202020204" pitchFamily="34" charset="0"/>
              </a:rPr>
              <a:t>、酯的缩合反应</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克莱森缩合</a:t>
            </a:r>
            <a:r>
              <a:rPr kumimoji="0" lang="en-US" altLang="zh-CN" sz="2400">
                <a:latin typeface="Arial" panose="020B0604020202020204" pitchFamily="34" charset="0"/>
                <a:ea typeface="楷体" panose="02010609060101010101" pitchFamily="49" charset="-122"/>
                <a:cs typeface="Arial" panose="020B0604020202020204" pitchFamily="34" charset="0"/>
              </a:rPr>
              <a:t>)</a:t>
            </a:r>
          </a:p>
        </p:txBody>
      </p:sp>
      <p:sp>
        <p:nvSpPr>
          <p:cNvPr id="500739" name="Rectangle 3">
            <a:extLst>
              <a:ext uri="{FF2B5EF4-FFF2-40B4-BE49-F238E27FC236}">
                <a16:creationId xmlns:a16="http://schemas.microsoft.com/office/drawing/2014/main" id="{6127C1A2-4944-4A1C-9A63-820E5AE6625D}"/>
              </a:ext>
            </a:extLst>
          </p:cNvPr>
          <p:cNvSpPr>
            <a:spLocks noChangeArrowheads="1"/>
          </p:cNvSpPr>
          <p:nvPr/>
        </p:nvSpPr>
        <p:spPr bwMode="auto">
          <a:xfrm>
            <a:off x="323850" y="908050"/>
            <a:ext cx="8640763" cy="20272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kumimoji="0" lang="en-US" altLang="zh-CN" sz="2400" b="0" dirty="0">
                <a:latin typeface="Times New Roman" panose="02020603050405020304" pitchFamily="18" charset="0"/>
                <a:ea typeface="楷体" panose="02010609060101010101" pitchFamily="49" charset="-122"/>
                <a:cs typeface="Arial" panose="020B0604020202020204" pitchFamily="34" charset="0"/>
              </a:rPr>
              <a:t>       </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rPr>
              <a:t>羧酸酯的特性：由于酯分子中羰基的吸电子作用，导致</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a:t>
            </a:r>
            <a:r>
              <a:rPr kumimoji="0" lang="en-US" altLang="zh-CN"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-H</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具有酸性。</a:t>
            </a:r>
          </a:p>
          <a:p>
            <a:pPr eaLnBrk="1" hangingPunct="1">
              <a:lnSpc>
                <a:spcPct val="120000"/>
              </a:lnSpc>
              <a:spcBef>
                <a:spcPct val="50000"/>
              </a:spcBef>
              <a:buFontTx/>
              <a:buNone/>
            </a:pPr>
            <a:r>
              <a:rPr kumimoji="0" lang="zh-CN" altLang="en-US"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       在强碱的作用下，使得两分子的酯缩合并脱去一分子醇，得到</a:t>
            </a:r>
            <a:r>
              <a:rPr kumimoji="0" lang="en-US" altLang="zh-CN"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a:t>
            </a:r>
            <a:r>
              <a:rPr kumimoji="0" lang="zh-CN" altLang="en-US" sz="2400" dirty="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羰基酯，并且碳链得到增长，称为克莱森缩合反应。</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0738"/>
                                        </p:tgtEl>
                                        <p:attrNameLst>
                                          <p:attrName>style.visibility</p:attrName>
                                        </p:attrNameLst>
                                      </p:cBhvr>
                                      <p:to>
                                        <p:strVal val="visible"/>
                                      </p:to>
                                    </p:set>
                                    <p:animEffect transition="in" filter="slide(fromBottom)">
                                      <p:cBhvr>
                                        <p:cTn id="7" dur="500"/>
                                        <p:tgtEl>
                                          <p:spTgt spid="500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0739">
                                            <p:txEl>
                                              <p:pRg st="0" end="0"/>
                                            </p:txEl>
                                          </p:spTgt>
                                        </p:tgtEl>
                                        <p:attrNameLst>
                                          <p:attrName>style.visibility</p:attrName>
                                        </p:attrNameLst>
                                      </p:cBhvr>
                                      <p:to>
                                        <p:strVal val="visible"/>
                                      </p:to>
                                    </p:set>
                                    <p:animEffect transition="in" filter="slide(fromBottom)">
                                      <p:cBhvr>
                                        <p:cTn id="12" dur="500"/>
                                        <p:tgtEl>
                                          <p:spTgt spid="5007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00739">
                                            <p:txEl>
                                              <p:pRg st="1" end="1"/>
                                            </p:txEl>
                                          </p:spTgt>
                                        </p:tgtEl>
                                        <p:attrNameLst>
                                          <p:attrName>style.visibility</p:attrName>
                                        </p:attrNameLst>
                                      </p:cBhvr>
                                      <p:to>
                                        <p:strVal val="visible"/>
                                      </p:to>
                                    </p:set>
                                    <p:animEffect transition="in" filter="slide(fromBottom)">
                                      <p:cBhvr>
                                        <p:cTn id="17" dur="500"/>
                                        <p:tgtEl>
                                          <p:spTgt spid="50073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00740"/>
                                        </p:tgtEl>
                                        <p:attrNameLst>
                                          <p:attrName>style.visibility</p:attrName>
                                        </p:attrNameLst>
                                      </p:cBhvr>
                                      <p:to>
                                        <p:strVal val="visible"/>
                                      </p:to>
                                    </p:set>
                                    <p:animEffect transition="in" filter="slide(fromBottom)">
                                      <p:cBhvr>
                                        <p:cTn id="22" dur="500"/>
                                        <p:tgtEl>
                                          <p:spTgt spid="5007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500741"/>
                                        </p:tgtEl>
                                        <p:attrNameLst>
                                          <p:attrName>style.visibility</p:attrName>
                                        </p:attrNameLst>
                                      </p:cBhvr>
                                      <p:to>
                                        <p:strVal val="visible"/>
                                      </p:to>
                                    </p:set>
                                    <p:animEffect transition="in" filter="slide(fromBottom)">
                                      <p:cBhvr>
                                        <p:cTn id="27" dur="500"/>
                                        <p:tgtEl>
                                          <p:spTgt spid="500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63" name="Object 3">
            <a:extLst>
              <a:ext uri="{FF2B5EF4-FFF2-40B4-BE49-F238E27FC236}">
                <a16:creationId xmlns:a16="http://schemas.microsoft.com/office/drawing/2014/main" id="{11720C9C-7192-4E9D-9F36-55DFD93105EB}"/>
              </a:ext>
            </a:extLst>
          </p:cNvPr>
          <p:cNvGraphicFramePr>
            <a:graphicFrameLocks noGrp="1" noChangeAspect="1"/>
          </p:cNvGraphicFramePr>
          <p:nvPr>
            <p:ph sz="half" idx="1"/>
          </p:nvPr>
        </p:nvGraphicFramePr>
        <p:xfrm>
          <a:off x="906463" y="1484313"/>
          <a:ext cx="7331075" cy="600075"/>
        </p:xfrm>
        <a:graphic>
          <a:graphicData uri="http://schemas.openxmlformats.org/presentationml/2006/ole">
            <mc:AlternateContent xmlns:mc="http://schemas.openxmlformats.org/markup-compatibility/2006">
              <mc:Choice xmlns:v="urn:schemas-microsoft-com:vml" Requires="v">
                <p:oleObj spid="_x0000_s54445" name="CS ChemDraw Drawing" r:id="rId3" imgW="5818306" imgH="476703" progId="ChemDraw.Document.6.0">
                  <p:embed/>
                </p:oleObj>
              </mc:Choice>
              <mc:Fallback>
                <p:oleObj name="CS ChemDraw Drawing" r:id="rId3" imgW="5818306" imgH="476703" progId="ChemDraw.Document.6.0">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484313"/>
                        <a:ext cx="7331075" cy="6000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764" name="Object 4">
            <a:extLst>
              <a:ext uri="{FF2B5EF4-FFF2-40B4-BE49-F238E27FC236}">
                <a16:creationId xmlns:a16="http://schemas.microsoft.com/office/drawing/2014/main" id="{094E14EF-E8F5-414B-BF1A-06176E8557F8}"/>
              </a:ext>
            </a:extLst>
          </p:cNvPr>
          <p:cNvGraphicFramePr>
            <a:graphicFrameLocks noGrp="1" noChangeAspect="1"/>
          </p:cNvGraphicFramePr>
          <p:nvPr>
            <p:ph sz="quarter" idx="2"/>
          </p:nvPr>
        </p:nvGraphicFramePr>
        <p:xfrm>
          <a:off x="827088" y="3068638"/>
          <a:ext cx="7777162" cy="1098550"/>
        </p:xfrm>
        <a:graphic>
          <a:graphicData uri="http://schemas.openxmlformats.org/presentationml/2006/ole">
            <mc:AlternateContent xmlns:mc="http://schemas.openxmlformats.org/markup-compatibility/2006">
              <mc:Choice xmlns:v="urn:schemas-microsoft-com:vml" Requires="v">
                <p:oleObj spid="_x0000_s54446" name="CS ChemDraw Drawing" r:id="rId5" imgW="6475342" imgH="913995" progId="ChemDraw.Document.6.0">
                  <p:embed/>
                </p:oleObj>
              </mc:Choice>
              <mc:Fallback>
                <p:oleObj name="CS ChemDraw Drawing" r:id="rId5" imgW="6475342" imgH="913995" progId="ChemDraw.Document.6.0">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068638"/>
                        <a:ext cx="7777162" cy="10985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765" name="Object 5">
            <a:extLst>
              <a:ext uri="{FF2B5EF4-FFF2-40B4-BE49-F238E27FC236}">
                <a16:creationId xmlns:a16="http://schemas.microsoft.com/office/drawing/2014/main" id="{943E85AC-FFDF-491E-85D3-203D484DC8E1}"/>
              </a:ext>
            </a:extLst>
          </p:cNvPr>
          <p:cNvGraphicFramePr>
            <a:graphicFrameLocks noGrp="1" noChangeAspect="1"/>
          </p:cNvGraphicFramePr>
          <p:nvPr>
            <p:ph sz="quarter" idx="3"/>
          </p:nvPr>
        </p:nvGraphicFramePr>
        <p:xfrm>
          <a:off x="900113" y="4652963"/>
          <a:ext cx="7559675" cy="765175"/>
        </p:xfrm>
        <a:graphic>
          <a:graphicData uri="http://schemas.openxmlformats.org/presentationml/2006/ole">
            <mc:AlternateContent xmlns:mc="http://schemas.openxmlformats.org/markup-compatibility/2006">
              <mc:Choice xmlns:v="urn:schemas-microsoft-com:vml" Requires="v">
                <p:oleObj spid="_x0000_s54447" name="CS ChemDraw Drawing" r:id="rId7" imgW="6316616" imgH="639743" progId="ChemDraw.Document.6.0">
                  <p:embed/>
                </p:oleObj>
              </mc:Choice>
              <mc:Fallback>
                <p:oleObj name="CS ChemDraw Drawing" r:id="rId7" imgW="6316616" imgH="639743" progId="ChemDraw.Document.6.0">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4652963"/>
                        <a:ext cx="7559675" cy="7651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BD2A61C-644E-4A49-8F39-4FA057E2F235}"/>
              </a:ext>
            </a:extLst>
          </p:cNvPr>
          <p:cNvSpPr>
            <a:spLocks noGrp="1"/>
          </p:cNvSpPr>
          <p:nvPr>
            <p:ph type="dt" sz="quarter" idx="10"/>
          </p:nvPr>
        </p:nvSpPr>
        <p:spPr/>
        <p:txBody>
          <a:bodyPr/>
          <a:lstStyle/>
          <a:p>
            <a:pPr>
              <a:defRPr/>
            </a:pPr>
            <a:fld id="{D7A35C2C-2A2A-4CB3-8624-6F67E9E7357C}" type="datetime11">
              <a:rPr lang="zh-CN" altLang="en-US" smtClean="0"/>
              <a:t>12:44:18</a:t>
            </a:fld>
            <a:endParaRPr lang="en-US" altLang="zh-CN"/>
          </a:p>
        </p:txBody>
      </p:sp>
      <p:sp>
        <p:nvSpPr>
          <p:cNvPr id="8" name="灯片编号占位符 7">
            <a:extLst>
              <a:ext uri="{FF2B5EF4-FFF2-40B4-BE49-F238E27FC236}">
                <a16:creationId xmlns:a16="http://schemas.microsoft.com/office/drawing/2014/main" id="{9A40F1A5-FC68-450D-A4B0-FF5DAEA7B416}"/>
              </a:ext>
            </a:extLst>
          </p:cNvPr>
          <p:cNvSpPr>
            <a:spLocks noGrp="1"/>
          </p:cNvSpPr>
          <p:nvPr>
            <p:ph type="sldNum" sz="quarter" idx="12"/>
          </p:nvPr>
        </p:nvSpPr>
        <p:spPr/>
        <p:txBody>
          <a:bodyPr/>
          <a:lstStyle/>
          <a:p>
            <a:pPr>
              <a:defRPr/>
            </a:pPr>
            <a:fld id="{23F5FFD0-2FC9-4FD0-BAF5-7048E914D4A1}" type="slidenum">
              <a:rPr lang="en-US" altLang="zh-CN"/>
              <a:pPr>
                <a:defRPr/>
              </a:pPr>
              <a:t>67</a:t>
            </a:fld>
            <a:endParaRPr lang="en-US" altLang="zh-CN"/>
          </a:p>
        </p:txBody>
      </p:sp>
      <p:sp>
        <p:nvSpPr>
          <p:cNvPr id="501762" name="Rectangle 2">
            <a:extLst>
              <a:ext uri="{FF2B5EF4-FFF2-40B4-BE49-F238E27FC236}">
                <a16:creationId xmlns:a16="http://schemas.microsoft.com/office/drawing/2014/main" id="{E0C6EEDC-754D-41C9-8084-678C07EB7699}"/>
              </a:ext>
            </a:extLst>
          </p:cNvPr>
          <p:cNvSpPr>
            <a:spLocks noChangeArrowheads="1"/>
          </p:cNvSpPr>
          <p:nvPr/>
        </p:nvSpPr>
        <p:spPr bwMode="auto">
          <a:xfrm>
            <a:off x="468313" y="549275"/>
            <a:ext cx="541178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交叉酯缩合：一般要求某一个酯无</a:t>
            </a:r>
            <a:r>
              <a:rPr kumimoji="0" lang="zh-CN" altLang="en-US" sz="240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a:t>
            </a:r>
            <a:r>
              <a:rPr kumimoji="0" lang="en-US" altLang="zh-CN" sz="240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-H</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62"/>
                                        </p:tgtEl>
                                        <p:attrNameLst>
                                          <p:attrName>style.visibility</p:attrName>
                                        </p:attrNameLst>
                                      </p:cBhvr>
                                      <p:to>
                                        <p:strVal val="visible"/>
                                      </p:to>
                                    </p:set>
                                    <p:anim calcmode="lin" valueType="num">
                                      <p:cBhvr additive="base">
                                        <p:cTn id="7" dur="500" fill="hold"/>
                                        <p:tgtEl>
                                          <p:spTgt spid="501762"/>
                                        </p:tgtEl>
                                        <p:attrNameLst>
                                          <p:attrName>ppt_x</p:attrName>
                                        </p:attrNameLst>
                                      </p:cBhvr>
                                      <p:tavLst>
                                        <p:tav tm="0">
                                          <p:val>
                                            <p:strVal val="#ppt_x"/>
                                          </p:val>
                                        </p:tav>
                                        <p:tav tm="100000">
                                          <p:val>
                                            <p:strVal val="#ppt_x"/>
                                          </p:val>
                                        </p:tav>
                                      </p:tavLst>
                                    </p:anim>
                                    <p:anim calcmode="lin" valueType="num">
                                      <p:cBhvr additive="base">
                                        <p:cTn id="8" dur="500" fill="hold"/>
                                        <p:tgtEl>
                                          <p:spTgt spid="5017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nodeType="clickEffect">
                                  <p:stCondLst>
                                    <p:cond delay="0"/>
                                  </p:stCondLst>
                                  <p:childTnLst>
                                    <p:set>
                                      <p:cBhvr>
                                        <p:cTn id="12" dur="1" fill="hold">
                                          <p:stCondLst>
                                            <p:cond delay="0"/>
                                          </p:stCondLst>
                                        </p:cTn>
                                        <p:tgtEl>
                                          <p:spTgt spid="501763"/>
                                        </p:tgtEl>
                                        <p:attrNameLst>
                                          <p:attrName>style.visibility</p:attrName>
                                        </p:attrNameLst>
                                      </p:cBhvr>
                                      <p:to>
                                        <p:strVal val="visible"/>
                                      </p:to>
                                    </p:set>
                                    <p:animEffect transition="in" filter="strips(downLeft)">
                                      <p:cBhvr>
                                        <p:cTn id="13" dur="500"/>
                                        <p:tgtEl>
                                          <p:spTgt spid="5017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nodeType="clickEffect">
                                  <p:stCondLst>
                                    <p:cond delay="0"/>
                                  </p:stCondLst>
                                  <p:childTnLst>
                                    <p:set>
                                      <p:cBhvr>
                                        <p:cTn id="17" dur="1" fill="hold">
                                          <p:stCondLst>
                                            <p:cond delay="0"/>
                                          </p:stCondLst>
                                        </p:cTn>
                                        <p:tgtEl>
                                          <p:spTgt spid="501764"/>
                                        </p:tgtEl>
                                        <p:attrNameLst>
                                          <p:attrName>style.visibility</p:attrName>
                                        </p:attrNameLst>
                                      </p:cBhvr>
                                      <p:to>
                                        <p:strVal val="visible"/>
                                      </p:to>
                                    </p:set>
                                    <p:animEffect transition="in" filter="strips(downLeft)">
                                      <p:cBhvr>
                                        <p:cTn id="18" dur="500"/>
                                        <p:tgtEl>
                                          <p:spTgt spid="5017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nodeType="clickEffect">
                                  <p:stCondLst>
                                    <p:cond delay="0"/>
                                  </p:stCondLst>
                                  <p:childTnLst>
                                    <p:set>
                                      <p:cBhvr>
                                        <p:cTn id="22" dur="1" fill="hold">
                                          <p:stCondLst>
                                            <p:cond delay="0"/>
                                          </p:stCondLst>
                                        </p:cTn>
                                        <p:tgtEl>
                                          <p:spTgt spid="501765"/>
                                        </p:tgtEl>
                                        <p:attrNameLst>
                                          <p:attrName>style.visibility</p:attrName>
                                        </p:attrNameLst>
                                      </p:cBhvr>
                                      <p:to>
                                        <p:strVal val="visible"/>
                                      </p:to>
                                    </p:set>
                                    <p:animEffect transition="in" filter="strips(downLeft)">
                                      <p:cBhvr>
                                        <p:cTn id="23" dur="500"/>
                                        <p:tgtEl>
                                          <p:spTgt spid="501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65EBCC-CB61-49A8-B5F9-8876AB56A34A}"/>
              </a:ext>
            </a:extLst>
          </p:cNvPr>
          <p:cNvSpPr>
            <a:spLocks noGrp="1"/>
          </p:cNvSpPr>
          <p:nvPr>
            <p:ph type="dt" sz="quarter" idx="10"/>
          </p:nvPr>
        </p:nvSpPr>
        <p:spPr/>
        <p:txBody>
          <a:bodyPr/>
          <a:lstStyle/>
          <a:p>
            <a:pPr>
              <a:defRPr/>
            </a:pPr>
            <a:fld id="{ADAF02D6-F19B-40A6-9E95-9EC16D4EA995}" type="datetime11">
              <a:rPr lang="zh-CN" altLang="en-US" smtClean="0"/>
              <a:t>12:44:18</a:t>
            </a:fld>
            <a:endParaRPr lang="en-US" altLang="zh-CN"/>
          </a:p>
        </p:txBody>
      </p:sp>
      <p:sp>
        <p:nvSpPr>
          <p:cNvPr id="10" name="灯片编号占位符 3">
            <a:extLst>
              <a:ext uri="{FF2B5EF4-FFF2-40B4-BE49-F238E27FC236}">
                <a16:creationId xmlns:a16="http://schemas.microsoft.com/office/drawing/2014/main" id="{4EB743CC-D12F-44CF-A602-EBF3BC55EEFC}"/>
              </a:ext>
            </a:extLst>
          </p:cNvPr>
          <p:cNvSpPr>
            <a:spLocks noGrp="1"/>
          </p:cNvSpPr>
          <p:nvPr>
            <p:ph type="sldNum" sz="quarter" idx="12"/>
          </p:nvPr>
        </p:nvSpPr>
        <p:spPr/>
        <p:txBody>
          <a:bodyPr/>
          <a:lstStyle/>
          <a:p>
            <a:pPr>
              <a:defRPr/>
            </a:pPr>
            <a:fld id="{A94A7698-7980-4F2A-94B8-B79247A2E320}" type="slidenum">
              <a:rPr lang="en-US" altLang="zh-CN"/>
              <a:pPr>
                <a:defRPr/>
              </a:pPr>
              <a:t>68</a:t>
            </a:fld>
            <a:endParaRPr lang="en-US" altLang="zh-CN"/>
          </a:p>
        </p:txBody>
      </p:sp>
      <p:sp>
        <p:nvSpPr>
          <p:cNvPr id="502786" name="Rectangle 2">
            <a:extLst>
              <a:ext uri="{FF2B5EF4-FFF2-40B4-BE49-F238E27FC236}">
                <a16:creationId xmlns:a16="http://schemas.microsoft.com/office/drawing/2014/main" id="{D24EE5F9-D23F-4098-B085-8996C0BF8A0C}"/>
              </a:ext>
            </a:extLst>
          </p:cNvPr>
          <p:cNvSpPr>
            <a:spLocks noChangeArrowheads="1"/>
          </p:cNvSpPr>
          <p:nvPr/>
        </p:nvSpPr>
        <p:spPr bwMode="auto">
          <a:xfrm>
            <a:off x="323850" y="333375"/>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en-US" altLang="zh-CN" sz="2400">
                <a:latin typeface="Arial" panose="020B0604020202020204" pitchFamily="34" charset="0"/>
                <a:ea typeface="楷体" panose="02010609060101010101" pitchFamily="49" charset="-122"/>
                <a:cs typeface="Arial" panose="020B0604020202020204" pitchFamily="34" charset="0"/>
              </a:rPr>
              <a:t>5</a:t>
            </a:r>
            <a:r>
              <a:rPr kumimoji="0" lang="zh-CN" altLang="en-US" sz="2400">
                <a:latin typeface="Arial" panose="020B0604020202020204" pitchFamily="34" charset="0"/>
                <a:ea typeface="楷体" panose="02010609060101010101" pitchFamily="49" charset="-122"/>
                <a:cs typeface="Arial" panose="020B0604020202020204" pitchFamily="34" charset="0"/>
              </a:rPr>
              <a:t>、酰胺的特殊反应</a:t>
            </a:r>
          </a:p>
        </p:txBody>
      </p:sp>
      <p:sp>
        <p:nvSpPr>
          <p:cNvPr id="502787" name="Rectangle 3">
            <a:extLst>
              <a:ext uri="{FF2B5EF4-FFF2-40B4-BE49-F238E27FC236}">
                <a16:creationId xmlns:a16="http://schemas.microsoft.com/office/drawing/2014/main" id="{E2A5D978-B0D7-4F25-AA95-1C8CEAE30629}"/>
              </a:ext>
            </a:extLst>
          </p:cNvPr>
          <p:cNvSpPr>
            <a:spLocks noChangeArrowheads="1"/>
          </p:cNvSpPr>
          <p:nvPr/>
        </p:nvSpPr>
        <p:spPr bwMode="auto">
          <a:xfrm>
            <a:off x="539750" y="908050"/>
            <a:ext cx="19050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a:solidFill>
                  <a:srgbClr val="6600FF"/>
                </a:solidFill>
                <a:latin typeface="Arial" panose="020B0604020202020204" pitchFamily="34" charset="0"/>
                <a:ea typeface="楷体" panose="02010609060101010101" pitchFamily="49" charset="-122"/>
                <a:cs typeface="Arial" panose="020B0604020202020204" pitchFamily="34" charset="0"/>
              </a:rPr>
              <a:t>⑴ </a:t>
            </a:r>
            <a:r>
              <a:rPr kumimoji="0" lang="zh-CN" altLang="en-US" sz="2400">
                <a:solidFill>
                  <a:srgbClr val="6600FF"/>
                </a:solidFill>
                <a:latin typeface="Arial" panose="020B0604020202020204" pitchFamily="34" charset="0"/>
                <a:ea typeface="楷体" panose="02010609060101010101" pitchFamily="49" charset="-122"/>
                <a:cs typeface="Arial" panose="020B0604020202020204" pitchFamily="34" charset="0"/>
              </a:rPr>
              <a:t>酸碱性</a:t>
            </a:r>
          </a:p>
        </p:txBody>
      </p:sp>
      <p:graphicFrame>
        <p:nvGraphicFramePr>
          <p:cNvPr id="502788" name="Object 4">
            <a:extLst>
              <a:ext uri="{FF2B5EF4-FFF2-40B4-BE49-F238E27FC236}">
                <a16:creationId xmlns:a16="http://schemas.microsoft.com/office/drawing/2014/main" id="{757B51D6-8516-4523-93EA-1CB95744B4B6}"/>
              </a:ext>
            </a:extLst>
          </p:cNvPr>
          <p:cNvGraphicFramePr>
            <a:graphicFrameLocks noChangeAspect="1"/>
          </p:cNvGraphicFramePr>
          <p:nvPr/>
        </p:nvGraphicFramePr>
        <p:xfrm>
          <a:off x="3563938" y="1773238"/>
          <a:ext cx="3384550" cy="801687"/>
        </p:xfrm>
        <a:graphic>
          <a:graphicData uri="http://schemas.openxmlformats.org/presentationml/2006/ole">
            <mc:AlternateContent xmlns:mc="http://schemas.openxmlformats.org/markup-compatibility/2006">
              <mc:Choice xmlns:v="urn:schemas-microsoft-com:vml" Requires="v">
                <p:oleObj spid="_x0000_s55526" name="CS ChemDraw Drawing" r:id="rId3" imgW="2713986" imgH="642712" progId="ChemDraw.Document.6.0">
                  <p:embed/>
                </p:oleObj>
              </mc:Choice>
              <mc:Fallback>
                <p:oleObj name="CS ChemDraw Drawing" r:id="rId3" imgW="2713986" imgH="642712"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1773238"/>
                        <a:ext cx="3384550" cy="80168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789" name="Object 5">
            <a:extLst>
              <a:ext uri="{FF2B5EF4-FFF2-40B4-BE49-F238E27FC236}">
                <a16:creationId xmlns:a16="http://schemas.microsoft.com/office/drawing/2014/main" id="{3A253024-4BB3-48D4-AAC3-51FF1861850C}"/>
              </a:ext>
            </a:extLst>
          </p:cNvPr>
          <p:cNvGraphicFramePr>
            <a:graphicFrameLocks noChangeAspect="1"/>
          </p:cNvGraphicFramePr>
          <p:nvPr/>
        </p:nvGraphicFramePr>
        <p:xfrm>
          <a:off x="1763713" y="1700213"/>
          <a:ext cx="1152525" cy="1081087"/>
        </p:xfrm>
        <a:graphic>
          <a:graphicData uri="http://schemas.openxmlformats.org/presentationml/2006/ole">
            <mc:AlternateContent xmlns:mc="http://schemas.openxmlformats.org/markup-compatibility/2006">
              <mc:Choice xmlns:v="urn:schemas-microsoft-com:vml" Requires="v">
                <p:oleObj spid="_x0000_s55527" name="CS ChemDraw Drawing" r:id="rId5" imgW="903492" imgH="848401" progId="ChemDraw.Document.6.0">
                  <p:embed/>
                </p:oleObj>
              </mc:Choice>
              <mc:Fallback>
                <p:oleObj name="CS ChemDraw Drawing" r:id="rId5" imgW="903492" imgH="848401" progId="ChemDraw.Document.6.0">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1700213"/>
                        <a:ext cx="1152525" cy="108108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790" name="Object 6">
            <a:extLst>
              <a:ext uri="{FF2B5EF4-FFF2-40B4-BE49-F238E27FC236}">
                <a16:creationId xmlns:a16="http://schemas.microsoft.com/office/drawing/2014/main" id="{C4AF4FCA-A9F3-4A83-B8D2-37CE304C6303}"/>
              </a:ext>
            </a:extLst>
          </p:cNvPr>
          <p:cNvGraphicFramePr>
            <a:graphicFrameLocks noChangeAspect="1"/>
          </p:cNvGraphicFramePr>
          <p:nvPr/>
        </p:nvGraphicFramePr>
        <p:xfrm>
          <a:off x="1979613" y="3141663"/>
          <a:ext cx="5184775" cy="1154112"/>
        </p:xfrm>
        <a:graphic>
          <a:graphicData uri="http://schemas.openxmlformats.org/presentationml/2006/ole">
            <mc:AlternateContent xmlns:mc="http://schemas.openxmlformats.org/markup-compatibility/2006">
              <mc:Choice xmlns:v="urn:schemas-microsoft-com:vml" Requires="v">
                <p:oleObj spid="_x0000_s55528" name="CS ChemDraw Drawing" r:id="rId7" imgW="3753258" imgH="834905" progId="ChemDraw.Document.6.0">
                  <p:embed/>
                </p:oleObj>
              </mc:Choice>
              <mc:Fallback>
                <p:oleObj name="CS ChemDraw Drawing" r:id="rId7" imgW="3753258" imgH="834905" progId="ChemDraw.Document.6.0">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3141663"/>
                        <a:ext cx="5184775" cy="11541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791" name="Object 7">
            <a:extLst>
              <a:ext uri="{FF2B5EF4-FFF2-40B4-BE49-F238E27FC236}">
                <a16:creationId xmlns:a16="http://schemas.microsoft.com/office/drawing/2014/main" id="{ADE878E2-AE0C-4719-B500-3B0A5BC82F4E}"/>
              </a:ext>
            </a:extLst>
          </p:cNvPr>
          <p:cNvGraphicFramePr>
            <a:graphicFrameLocks noChangeAspect="1"/>
          </p:cNvGraphicFramePr>
          <p:nvPr/>
        </p:nvGraphicFramePr>
        <p:xfrm>
          <a:off x="1763713" y="4724400"/>
          <a:ext cx="6408737" cy="1439863"/>
        </p:xfrm>
        <a:graphic>
          <a:graphicData uri="http://schemas.openxmlformats.org/presentationml/2006/ole">
            <mc:AlternateContent xmlns:mc="http://schemas.openxmlformats.org/markup-compatibility/2006">
              <mc:Choice xmlns:v="urn:schemas-microsoft-com:vml" Requires="v">
                <p:oleObj spid="_x0000_s55529" name="CS ChemDraw Drawing" r:id="rId9" imgW="5101882" imgH="1145868" progId="ChemDraw.Document.6.0">
                  <p:embed/>
                </p:oleObj>
              </mc:Choice>
              <mc:Fallback>
                <p:oleObj name="CS ChemDraw Drawing" r:id="rId9" imgW="5101882" imgH="1145868" progId="ChemDraw.Document.6.0">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724400"/>
                        <a:ext cx="6408737" cy="14398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2786"/>
                                        </p:tgtEl>
                                        <p:attrNameLst>
                                          <p:attrName>style.visibility</p:attrName>
                                        </p:attrNameLst>
                                      </p:cBhvr>
                                      <p:to>
                                        <p:strVal val="visible"/>
                                      </p:to>
                                    </p:set>
                                    <p:anim calcmode="lin" valueType="num">
                                      <p:cBhvr additive="base">
                                        <p:cTn id="7" dur="500" fill="hold"/>
                                        <p:tgtEl>
                                          <p:spTgt spid="502786"/>
                                        </p:tgtEl>
                                        <p:attrNameLst>
                                          <p:attrName>ppt_x</p:attrName>
                                        </p:attrNameLst>
                                      </p:cBhvr>
                                      <p:tavLst>
                                        <p:tav tm="0">
                                          <p:val>
                                            <p:strVal val="#ppt_x"/>
                                          </p:val>
                                        </p:tav>
                                        <p:tav tm="100000">
                                          <p:val>
                                            <p:strVal val="#ppt_x"/>
                                          </p:val>
                                        </p:tav>
                                      </p:tavLst>
                                    </p:anim>
                                    <p:anim calcmode="lin" valueType="num">
                                      <p:cBhvr additive="base">
                                        <p:cTn id="8" dur="500" fill="hold"/>
                                        <p:tgtEl>
                                          <p:spTgt spid="5027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2787"/>
                                        </p:tgtEl>
                                        <p:attrNameLst>
                                          <p:attrName>style.visibility</p:attrName>
                                        </p:attrNameLst>
                                      </p:cBhvr>
                                      <p:to>
                                        <p:strVal val="visible"/>
                                      </p:to>
                                    </p:set>
                                    <p:anim calcmode="lin" valueType="num">
                                      <p:cBhvr additive="base">
                                        <p:cTn id="13" dur="500" fill="hold"/>
                                        <p:tgtEl>
                                          <p:spTgt spid="502787"/>
                                        </p:tgtEl>
                                        <p:attrNameLst>
                                          <p:attrName>ppt_x</p:attrName>
                                        </p:attrNameLst>
                                      </p:cBhvr>
                                      <p:tavLst>
                                        <p:tav tm="0">
                                          <p:val>
                                            <p:strVal val="0-#ppt_w/2"/>
                                          </p:val>
                                        </p:tav>
                                        <p:tav tm="100000">
                                          <p:val>
                                            <p:strVal val="#ppt_x"/>
                                          </p:val>
                                        </p:tav>
                                      </p:tavLst>
                                    </p:anim>
                                    <p:anim calcmode="lin" valueType="num">
                                      <p:cBhvr additive="base">
                                        <p:cTn id="14" dur="500" fill="hold"/>
                                        <p:tgtEl>
                                          <p:spTgt spid="50278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nodeType="clickEffect">
                                  <p:stCondLst>
                                    <p:cond delay="0"/>
                                  </p:stCondLst>
                                  <p:childTnLst>
                                    <p:set>
                                      <p:cBhvr>
                                        <p:cTn id="18" dur="1" fill="hold">
                                          <p:stCondLst>
                                            <p:cond delay="0"/>
                                          </p:stCondLst>
                                        </p:cTn>
                                        <p:tgtEl>
                                          <p:spTgt spid="502789"/>
                                        </p:tgtEl>
                                        <p:attrNameLst>
                                          <p:attrName>style.visibility</p:attrName>
                                        </p:attrNameLst>
                                      </p:cBhvr>
                                      <p:to>
                                        <p:strVal val="visible"/>
                                      </p:to>
                                    </p:set>
                                    <p:animEffect transition="in" filter="strips(downLeft)">
                                      <p:cBhvr>
                                        <p:cTn id="19" dur="500"/>
                                        <p:tgtEl>
                                          <p:spTgt spid="502789"/>
                                        </p:tgtEl>
                                      </p:cBhvr>
                                    </p:animEffect>
                                  </p:childTnLst>
                                </p:cTn>
                              </p:par>
                              <p:par>
                                <p:cTn id="20" presetID="18" presetClass="entr" presetSubtype="12" fill="hold" nodeType="withEffect">
                                  <p:stCondLst>
                                    <p:cond delay="0"/>
                                  </p:stCondLst>
                                  <p:childTnLst>
                                    <p:set>
                                      <p:cBhvr>
                                        <p:cTn id="21" dur="1" fill="hold">
                                          <p:stCondLst>
                                            <p:cond delay="0"/>
                                          </p:stCondLst>
                                        </p:cTn>
                                        <p:tgtEl>
                                          <p:spTgt spid="502788"/>
                                        </p:tgtEl>
                                        <p:attrNameLst>
                                          <p:attrName>style.visibility</p:attrName>
                                        </p:attrNameLst>
                                      </p:cBhvr>
                                      <p:to>
                                        <p:strVal val="visible"/>
                                      </p:to>
                                    </p:set>
                                    <p:animEffect transition="in" filter="strips(downLeft)">
                                      <p:cBhvr>
                                        <p:cTn id="22" dur="500"/>
                                        <p:tgtEl>
                                          <p:spTgt spid="5027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502790"/>
                                        </p:tgtEl>
                                        <p:attrNameLst>
                                          <p:attrName>style.visibility</p:attrName>
                                        </p:attrNameLst>
                                      </p:cBhvr>
                                      <p:to>
                                        <p:strVal val="visible"/>
                                      </p:to>
                                    </p:set>
                                    <p:animEffect transition="in" filter="barn(inHorizontal)">
                                      <p:cBhvr>
                                        <p:cTn id="27" dur="500"/>
                                        <p:tgtEl>
                                          <p:spTgt spid="5027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502791"/>
                                        </p:tgtEl>
                                        <p:attrNameLst>
                                          <p:attrName>style.visibility</p:attrName>
                                        </p:attrNameLst>
                                      </p:cBhvr>
                                      <p:to>
                                        <p:strVal val="visible"/>
                                      </p:to>
                                    </p:set>
                                    <p:animEffect transition="in" filter="slide(fromBottom)">
                                      <p:cBhvr>
                                        <p:cTn id="32" dur="500"/>
                                        <p:tgtEl>
                                          <p:spTgt spid="502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6" grpId="0"/>
      <p:bldP spid="50278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3812" name="Object 4">
            <a:extLst>
              <a:ext uri="{FF2B5EF4-FFF2-40B4-BE49-F238E27FC236}">
                <a16:creationId xmlns:a16="http://schemas.microsoft.com/office/drawing/2014/main" id="{4C384D5A-6905-4364-9053-1E822056B22D}"/>
              </a:ext>
            </a:extLst>
          </p:cNvPr>
          <p:cNvGraphicFramePr>
            <a:graphicFrameLocks noGrp="1" noChangeAspect="1"/>
          </p:cNvGraphicFramePr>
          <p:nvPr>
            <p:ph sz="half" idx="1"/>
            <p:extLst>
              <p:ext uri="{D42A27DB-BD31-4B8C-83A1-F6EECF244321}">
                <p14:modId xmlns:p14="http://schemas.microsoft.com/office/powerpoint/2010/main" val="1100513861"/>
              </p:ext>
            </p:extLst>
          </p:nvPr>
        </p:nvGraphicFramePr>
        <p:xfrm>
          <a:off x="323850" y="5108575"/>
          <a:ext cx="8496944" cy="311338"/>
        </p:xfrm>
        <a:graphic>
          <a:graphicData uri="http://schemas.openxmlformats.org/presentationml/2006/ole">
            <mc:AlternateContent xmlns:mc="http://schemas.openxmlformats.org/markup-compatibility/2006">
              <mc:Choice xmlns:v="urn:schemas-microsoft-com:vml" Requires="v">
                <p:oleObj spid="_x0000_s56499" name="CS ChemDraw Drawing" r:id="rId3" imgW="5848809" imgH="214597" progId="ChemDraw.Document.6.0">
                  <p:embed/>
                </p:oleObj>
              </mc:Choice>
              <mc:Fallback>
                <p:oleObj name="CS ChemDraw Drawing" r:id="rId3" imgW="5848809" imgH="214597" progId="ChemDraw.Document.6.0">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108575"/>
                        <a:ext cx="8496944" cy="311338"/>
                      </a:xfrm>
                      <a:prstGeom prst="rect">
                        <a:avLst/>
                      </a:prstGeom>
                      <a:noFill/>
                      <a:ln>
                        <a:noFill/>
                      </a:ln>
                      <a:effectLst/>
                    </p:spPr>
                  </p:pic>
                </p:oleObj>
              </mc:Fallback>
            </mc:AlternateContent>
          </a:graphicData>
        </a:graphic>
      </p:graphicFrame>
      <p:graphicFrame>
        <p:nvGraphicFramePr>
          <p:cNvPr id="503817" name="Object 9">
            <a:extLst>
              <a:ext uri="{FF2B5EF4-FFF2-40B4-BE49-F238E27FC236}">
                <a16:creationId xmlns:a16="http://schemas.microsoft.com/office/drawing/2014/main" id="{732A38B6-010A-4318-88A7-CE117B419DED}"/>
              </a:ext>
            </a:extLst>
          </p:cNvPr>
          <p:cNvGraphicFramePr>
            <a:graphicFrameLocks noGrp="1" noChangeAspect="1"/>
          </p:cNvGraphicFramePr>
          <p:nvPr>
            <p:ph sz="quarter" idx="2"/>
          </p:nvPr>
        </p:nvGraphicFramePr>
        <p:xfrm>
          <a:off x="2124075" y="1052513"/>
          <a:ext cx="4751388" cy="1408112"/>
        </p:xfrm>
        <a:graphic>
          <a:graphicData uri="http://schemas.openxmlformats.org/presentationml/2006/ole">
            <mc:AlternateContent xmlns:mc="http://schemas.openxmlformats.org/markup-compatibility/2006">
              <mc:Choice xmlns:v="urn:schemas-microsoft-com:vml" Requires="v">
                <p:oleObj spid="_x0000_s56500" name="CS ChemDraw Drawing" r:id="rId5" imgW="3632864" imgH="1077035" progId="ChemDraw.Document.6.0">
                  <p:embed/>
                </p:oleObj>
              </mc:Choice>
              <mc:Fallback>
                <p:oleObj name="CS ChemDraw Drawing" r:id="rId5" imgW="3632864" imgH="1077035" progId="ChemDraw.Document.6.0">
                  <p:embed/>
                  <p:pic>
                    <p:nvPicPr>
                      <p:cNvPr id="0" name="Object 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052513"/>
                        <a:ext cx="4751388" cy="14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03816" name="Object 8">
            <a:extLst>
              <a:ext uri="{FF2B5EF4-FFF2-40B4-BE49-F238E27FC236}">
                <a16:creationId xmlns:a16="http://schemas.microsoft.com/office/drawing/2014/main" id="{1AE78306-A59C-459B-AEA3-6CB5AF37AB8C}"/>
              </a:ext>
            </a:extLst>
          </p:cNvPr>
          <p:cNvGraphicFramePr>
            <a:graphicFrameLocks noGrp="1" noChangeAspect="1"/>
          </p:cNvGraphicFramePr>
          <p:nvPr>
            <p:ph sz="quarter" idx="3"/>
          </p:nvPr>
        </p:nvGraphicFramePr>
        <p:xfrm>
          <a:off x="1476375" y="3213100"/>
          <a:ext cx="6048375" cy="552450"/>
        </p:xfrm>
        <a:graphic>
          <a:graphicData uri="http://schemas.openxmlformats.org/presentationml/2006/ole">
            <mc:AlternateContent xmlns:mc="http://schemas.openxmlformats.org/markup-compatibility/2006">
              <mc:Choice xmlns:v="urn:schemas-microsoft-com:vml" Requires="v">
                <p:oleObj spid="_x0000_s56501" name="CS ChemDraw Drawing" r:id="rId7" imgW="4617339" imgH="421906" progId="ChemDraw.Document.6.0">
                  <p:embed/>
                </p:oleObj>
              </mc:Choice>
              <mc:Fallback>
                <p:oleObj name="CS ChemDraw Drawing" r:id="rId7" imgW="4617339" imgH="421906" progId="ChemDraw.Document.6.0">
                  <p:embed/>
                  <p:pic>
                    <p:nvPicPr>
                      <p:cNvPr id="0" name="Object 8"/>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3213100"/>
                        <a:ext cx="6048375" cy="5524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36037A2-A98B-43E5-A220-FDCBEED71449}"/>
              </a:ext>
            </a:extLst>
          </p:cNvPr>
          <p:cNvSpPr>
            <a:spLocks noGrp="1"/>
          </p:cNvSpPr>
          <p:nvPr>
            <p:ph type="dt" sz="quarter" idx="10"/>
          </p:nvPr>
        </p:nvSpPr>
        <p:spPr/>
        <p:txBody>
          <a:bodyPr/>
          <a:lstStyle/>
          <a:p>
            <a:pPr>
              <a:defRPr/>
            </a:pPr>
            <a:fld id="{0FB33271-1B21-4680-91CE-27C99B609607}" type="datetime11">
              <a:rPr lang="zh-CN" altLang="en-US" smtClean="0"/>
              <a:t>12:44:18</a:t>
            </a:fld>
            <a:endParaRPr lang="en-US" altLang="zh-CN"/>
          </a:p>
        </p:txBody>
      </p:sp>
      <p:sp>
        <p:nvSpPr>
          <p:cNvPr id="11" name="灯片编号占位符 7">
            <a:extLst>
              <a:ext uri="{FF2B5EF4-FFF2-40B4-BE49-F238E27FC236}">
                <a16:creationId xmlns:a16="http://schemas.microsoft.com/office/drawing/2014/main" id="{A2F14034-5887-4D42-BD97-221253BF5D94}"/>
              </a:ext>
            </a:extLst>
          </p:cNvPr>
          <p:cNvSpPr>
            <a:spLocks noGrp="1"/>
          </p:cNvSpPr>
          <p:nvPr>
            <p:ph type="sldNum" sz="quarter" idx="12"/>
          </p:nvPr>
        </p:nvSpPr>
        <p:spPr/>
        <p:txBody>
          <a:bodyPr/>
          <a:lstStyle/>
          <a:p>
            <a:pPr>
              <a:defRPr/>
            </a:pPr>
            <a:fld id="{D55C1C3F-02CB-4CE3-AB11-604305F96ABD}" type="slidenum">
              <a:rPr lang="en-US" altLang="zh-CN"/>
              <a:pPr>
                <a:defRPr/>
              </a:pPr>
              <a:t>69</a:t>
            </a:fld>
            <a:endParaRPr lang="en-US" altLang="zh-CN"/>
          </a:p>
        </p:txBody>
      </p:sp>
      <p:sp>
        <p:nvSpPr>
          <p:cNvPr id="503810" name="Rectangle 2">
            <a:extLst>
              <a:ext uri="{FF2B5EF4-FFF2-40B4-BE49-F238E27FC236}">
                <a16:creationId xmlns:a16="http://schemas.microsoft.com/office/drawing/2014/main" id="{C2EC4CC8-F156-47B3-B28C-E2F0330AC6E8}"/>
              </a:ext>
            </a:extLst>
          </p:cNvPr>
          <p:cNvSpPr>
            <a:spLocks noChangeArrowheads="1"/>
          </p:cNvSpPr>
          <p:nvPr/>
        </p:nvSpPr>
        <p:spPr bwMode="auto">
          <a:xfrm>
            <a:off x="468313" y="4149725"/>
            <a:ext cx="75438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⑶ </a:t>
            </a:r>
            <a:r>
              <a:rPr kumimoji="0" lang="en-US" altLang="zh-CN" sz="2400" dirty="0" err="1">
                <a:latin typeface="Arial" panose="020B0604020202020204" pitchFamily="34" charset="0"/>
                <a:ea typeface="楷体" panose="02010609060101010101" pitchFamily="49" charset="-122"/>
                <a:cs typeface="Arial" panose="020B0604020202020204" pitchFamily="34" charset="0"/>
              </a:rPr>
              <a:t>Hofmam</a:t>
            </a:r>
            <a:r>
              <a:rPr kumimoji="0" lang="zh-CN" altLang="en-US" sz="2400" dirty="0">
                <a:latin typeface="Arial" panose="020B0604020202020204" pitchFamily="34" charset="0"/>
                <a:ea typeface="楷体" panose="02010609060101010101" pitchFamily="49" charset="-122"/>
                <a:cs typeface="Arial" panose="020B0604020202020204" pitchFamily="34" charset="0"/>
              </a:rPr>
              <a:t>降解反应   可制备少一个</a:t>
            </a:r>
            <a:r>
              <a:rPr kumimoji="0" lang="en-US" altLang="zh-CN" sz="2400" dirty="0">
                <a:latin typeface="Arial" panose="020B0604020202020204" pitchFamily="34" charset="0"/>
                <a:ea typeface="楷体" panose="02010609060101010101" pitchFamily="49" charset="-122"/>
                <a:cs typeface="Arial" panose="020B0604020202020204" pitchFamily="34" charset="0"/>
              </a:rPr>
              <a:t>C</a:t>
            </a:r>
            <a:r>
              <a:rPr kumimoji="0" lang="zh-CN" altLang="en-US" sz="2400" dirty="0">
                <a:latin typeface="Arial" panose="020B0604020202020204" pitchFamily="34" charset="0"/>
                <a:ea typeface="楷体" panose="02010609060101010101" pitchFamily="49" charset="-122"/>
                <a:cs typeface="Arial" panose="020B0604020202020204" pitchFamily="34" charset="0"/>
              </a:rPr>
              <a:t>原子的伯胺。</a:t>
            </a:r>
          </a:p>
        </p:txBody>
      </p:sp>
      <p:sp>
        <p:nvSpPr>
          <p:cNvPr id="503811" name="Rectangle 3">
            <a:extLst>
              <a:ext uri="{FF2B5EF4-FFF2-40B4-BE49-F238E27FC236}">
                <a16:creationId xmlns:a16="http://schemas.microsoft.com/office/drawing/2014/main" id="{B0024A91-14F1-4FDF-A670-606E5C5F2EBB}"/>
              </a:ext>
            </a:extLst>
          </p:cNvPr>
          <p:cNvSpPr>
            <a:spLocks noChangeArrowheads="1"/>
          </p:cNvSpPr>
          <p:nvPr/>
        </p:nvSpPr>
        <p:spPr bwMode="auto">
          <a:xfrm>
            <a:off x="323850" y="5949950"/>
            <a:ext cx="8640763"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solidFill>
                  <a:srgbClr val="FF0000"/>
                </a:solidFill>
                <a:latin typeface="Arial" panose="020B0604020202020204" pitchFamily="34" charset="0"/>
                <a:ea typeface="楷体" panose="02010609060101010101" pitchFamily="49" charset="-122"/>
                <a:cs typeface="Arial" panose="020B0604020202020204" pitchFamily="34" charset="0"/>
              </a:rPr>
              <a:t>注意：</a:t>
            </a:r>
            <a:r>
              <a:rPr kumimoji="0" lang="en-US" altLang="zh-CN" sz="2400">
                <a:solidFill>
                  <a:srgbClr val="FF0000"/>
                </a:solidFill>
                <a:latin typeface="Arial" panose="020B0604020202020204" pitchFamily="34" charset="0"/>
                <a:ea typeface="楷体" panose="02010609060101010101" pitchFamily="49" charset="-122"/>
                <a:cs typeface="Arial" panose="020B0604020202020204" pitchFamily="34" charset="0"/>
              </a:rPr>
              <a:t>N-</a:t>
            </a:r>
            <a:r>
              <a:rPr kumimoji="0" lang="zh-CN" altLang="en-US" sz="2400">
                <a:solidFill>
                  <a:srgbClr val="FF0000"/>
                </a:solidFill>
                <a:latin typeface="Arial" panose="020B0604020202020204" pitchFamily="34" charset="0"/>
                <a:ea typeface="楷体" panose="02010609060101010101" pitchFamily="49" charset="-122"/>
                <a:cs typeface="Arial" panose="020B0604020202020204" pitchFamily="34" charset="0"/>
              </a:rPr>
              <a:t>取代的酰胺不能发生脱水反应和</a:t>
            </a:r>
            <a:r>
              <a:rPr kumimoji="0" lang="en-US" altLang="zh-CN" sz="2400">
                <a:solidFill>
                  <a:srgbClr val="FF0000"/>
                </a:solidFill>
                <a:latin typeface="Arial" panose="020B0604020202020204" pitchFamily="34" charset="0"/>
                <a:ea typeface="楷体" panose="02010609060101010101" pitchFamily="49" charset="-122"/>
                <a:cs typeface="Arial" panose="020B0604020202020204" pitchFamily="34" charset="0"/>
              </a:rPr>
              <a:t>Hofmann</a:t>
            </a:r>
            <a:r>
              <a:rPr kumimoji="0" lang="zh-CN" altLang="en-US" sz="2400">
                <a:solidFill>
                  <a:srgbClr val="FF0000"/>
                </a:solidFill>
                <a:latin typeface="Arial" panose="020B0604020202020204" pitchFamily="34" charset="0"/>
                <a:ea typeface="楷体" panose="02010609060101010101" pitchFamily="49" charset="-122"/>
                <a:cs typeface="Arial" panose="020B0604020202020204" pitchFamily="34" charset="0"/>
              </a:rPr>
              <a:t>降解反应。 </a:t>
            </a:r>
          </a:p>
        </p:txBody>
      </p:sp>
      <p:sp>
        <p:nvSpPr>
          <p:cNvPr id="503814" name="Rectangle 6">
            <a:extLst>
              <a:ext uri="{FF2B5EF4-FFF2-40B4-BE49-F238E27FC236}">
                <a16:creationId xmlns:a16="http://schemas.microsoft.com/office/drawing/2014/main" id="{12228790-1ACB-4B66-8143-345E5617203F}"/>
              </a:ext>
            </a:extLst>
          </p:cNvPr>
          <p:cNvSpPr>
            <a:spLocks noChangeArrowheads="1"/>
          </p:cNvSpPr>
          <p:nvPr/>
        </p:nvSpPr>
        <p:spPr bwMode="auto">
          <a:xfrm>
            <a:off x="468313" y="620713"/>
            <a:ext cx="73152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⑵ </a:t>
            </a:r>
            <a:r>
              <a:rPr kumimoji="0" lang="zh-CN" altLang="en-US" sz="2400">
                <a:latin typeface="Arial" panose="020B0604020202020204" pitchFamily="34" charset="0"/>
                <a:ea typeface="楷体" panose="02010609060101010101" pitchFamily="49" charset="-122"/>
                <a:cs typeface="Arial" panose="020B0604020202020204" pitchFamily="34" charset="0"/>
              </a:rPr>
              <a:t>脱水反应   酰胺脱水实验室制备腈的一种方法。</a:t>
            </a:r>
            <a:r>
              <a:rPr kumimoji="0" lang="zh-CN" altLang="en-US" sz="2400">
                <a:latin typeface="Times New Roman" panose="02020603050405020304" pitchFamily="18" charset="0"/>
                <a:ea typeface="楷体" panose="02010609060101010101" pitchFamily="49" charset="-122"/>
                <a:cs typeface="Arial" panose="020B0604020202020204" pitchFamily="34" charset="0"/>
              </a:rPr>
              <a:t> </a:t>
            </a:r>
          </a:p>
        </p:txBody>
      </p:sp>
      <p:sp>
        <p:nvSpPr>
          <p:cNvPr id="503815" name="Rectangle 7">
            <a:extLst>
              <a:ext uri="{FF2B5EF4-FFF2-40B4-BE49-F238E27FC236}">
                <a16:creationId xmlns:a16="http://schemas.microsoft.com/office/drawing/2014/main" id="{4E6367F3-D94A-445A-90AF-379BCBD3F1F9}"/>
              </a:ext>
            </a:extLst>
          </p:cNvPr>
          <p:cNvSpPr>
            <a:spLocks noChangeArrowheads="1"/>
          </p:cNvSpPr>
          <p:nvPr/>
        </p:nvSpPr>
        <p:spPr bwMode="auto">
          <a:xfrm>
            <a:off x="755650" y="2565400"/>
            <a:ext cx="3886200" cy="4572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a:lnSpc>
                <a:spcPct val="100000"/>
              </a:lnSpc>
              <a:spcBef>
                <a:spcPct val="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酰胺、铵盐和腈的关系：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3814"/>
                                        </p:tgtEl>
                                        <p:attrNameLst>
                                          <p:attrName>style.visibility</p:attrName>
                                        </p:attrNameLst>
                                      </p:cBhvr>
                                      <p:to>
                                        <p:strVal val="visible"/>
                                      </p:to>
                                    </p:set>
                                    <p:anim calcmode="lin" valueType="num">
                                      <p:cBhvr additive="base">
                                        <p:cTn id="7" dur="500" fill="hold"/>
                                        <p:tgtEl>
                                          <p:spTgt spid="503814"/>
                                        </p:tgtEl>
                                        <p:attrNameLst>
                                          <p:attrName>ppt_x</p:attrName>
                                        </p:attrNameLst>
                                      </p:cBhvr>
                                      <p:tavLst>
                                        <p:tav tm="0">
                                          <p:val>
                                            <p:strVal val="0-#ppt_w/2"/>
                                          </p:val>
                                        </p:tav>
                                        <p:tav tm="100000">
                                          <p:val>
                                            <p:strVal val="#ppt_x"/>
                                          </p:val>
                                        </p:tav>
                                      </p:tavLst>
                                    </p:anim>
                                    <p:anim calcmode="lin" valueType="num">
                                      <p:cBhvr additive="base">
                                        <p:cTn id="8" dur="500" fill="hold"/>
                                        <p:tgtEl>
                                          <p:spTgt spid="5038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nodeType="clickEffect">
                                  <p:stCondLst>
                                    <p:cond delay="0"/>
                                  </p:stCondLst>
                                  <p:childTnLst>
                                    <p:set>
                                      <p:cBhvr>
                                        <p:cTn id="12" dur="1" fill="hold">
                                          <p:stCondLst>
                                            <p:cond delay="0"/>
                                          </p:stCondLst>
                                        </p:cTn>
                                        <p:tgtEl>
                                          <p:spTgt spid="503817"/>
                                        </p:tgtEl>
                                        <p:attrNameLst>
                                          <p:attrName>style.visibility</p:attrName>
                                        </p:attrNameLst>
                                      </p:cBhvr>
                                      <p:to>
                                        <p:strVal val="visible"/>
                                      </p:to>
                                    </p:set>
                                    <p:animEffect transition="in" filter="strips(downLeft)">
                                      <p:cBhvr>
                                        <p:cTn id="13" dur="500"/>
                                        <p:tgtEl>
                                          <p:spTgt spid="5038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3815"/>
                                        </p:tgtEl>
                                        <p:attrNameLst>
                                          <p:attrName>style.visibility</p:attrName>
                                        </p:attrNameLst>
                                      </p:cBhvr>
                                      <p:to>
                                        <p:strVal val="visible"/>
                                      </p:to>
                                    </p:set>
                                    <p:anim calcmode="lin" valueType="num">
                                      <p:cBhvr additive="base">
                                        <p:cTn id="18" dur="500" fill="hold"/>
                                        <p:tgtEl>
                                          <p:spTgt spid="503815"/>
                                        </p:tgtEl>
                                        <p:attrNameLst>
                                          <p:attrName>ppt_x</p:attrName>
                                        </p:attrNameLst>
                                      </p:cBhvr>
                                      <p:tavLst>
                                        <p:tav tm="0">
                                          <p:val>
                                            <p:strVal val="0-#ppt_w/2"/>
                                          </p:val>
                                        </p:tav>
                                        <p:tav tm="100000">
                                          <p:val>
                                            <p:strVal val="#ppt_x"/>
                                          </p:val>
                                        </p:tav>
                                      </p:tavLst>
                                    </p:anim>
                                    <p:anim calcmode="lin" valueType="num">
                                      <p:cBhvr additive="base">
                                        <p:cTn id="19" dur="500" fill="hold"/>
                                        <p:tgtEl>
                                          <p:spTgt spid="503815"/>
                                        </p:tgtEl>
                                        <p:attrNameLst>
                                          <p:attrName>ppt_y</p:attrName>
                                        </p:attrNameLst>
                                      </p:cBhvr>
                                      <p:tavLst>
                                        <p:tav tm="0">
                                          <p:val>
                                            <p:strVal val="#ppt_y"/>
                                          </p:val>
                                        </p:tav>
                                        <p:tav tm="100000">
                                          <p:val>
                                            <p:strVal val="#ppt_y"/>
                                          </p:val>
                                        </p:tav>
                                      </p:tavLst>
                                    </p:anim>
                                  </p:childTnLst>
                                </p:cTn>
                              </p:par>
                              <p:par>
                                <p:cTn id="20" presetID="18" presetClass="entr" presetSubtype="12" fill="hold" nodeType="withEffect">
                                  <p:stCondLst>
                                    <p:cond delay="0"/>
                                  </p:stCondLst>
                                  <p:childTnLst>
                                    <p:set>
                                      <p:cBhvr>
                                        <p:cTn id="21" dur="1" fill="hold">
                                          <p:stCondLst>
                                            <p:cond delay="0"/>
                                          </p:stCondLst>
                                        </p:cTn>
                                        <p:tgtEl>
                                          <p:spTgt spid="503816"/>
                                        </p:tgtEl>
                                        <p:attrNameLst>
                                          <p:attrName>style.visibility</p:attrName>
                                        </p:attrNameLst>
                                      </p:cBhvr>
                                      <p:to>
                                        <p:strVal val="visible"/>
                                      </p:to>
                                    </p:set>
                                    <p:animEffect transition="in" filter="strips(downLeft)">
                                      <p:cBhvr>
                                        <p:cTn id="22" dur="500"/>
                                        <p:tgtEl>
                                          <p:spTgt spid="503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03810"/>
                                        </p:tgtEl>
                                        <p:attrNameLst>
                                          <p:attrName>style.visibility</p:attrName>
                                        </p:attrNameLst>
                                      </p:cBhvr>
                                      <p:to>
                                        <p:strVal val="visible"/>
                                      </p:to>
                                    </p:set>
                                    <p:anim calcmode="lin" valueType="num">
                                      <p:cBhvr additive="base">
                                        <p:cTn id="27" dur="500" fill="hold"/>
                                        <p:tgtEl>
                                          <p:spTgt spid="503810"/>
                                        </p:tgtEl>
                                        <p:attrNameLst>
                                          <p:attrName>ppt_x</p:attrName>
                                        </p:attrNameLst>
                                      </p:cBhvr>
                                      <p:tavLst>
                                        <p:tav tm="0">
                                          <p:val>
                                            <p:strVal val="0-#ppt_w/2"/>
                                          </p:val>
                                        </p:tav>
                                        <p:tav tm="100000">
                                          <p:val>
                                            <p:strVal val="#ppt_x"/>
                                          </p:val>
                                        </p:tav>
                                      </p:tavLst>
                                    </p:anim>
                                    <p:anim calcmode="lin" valueType="num">
                                      <p:cBhvr additive="base">
                                        <p:cTn id="28" dur="500" fill="hold"/>
                                        <p:tgtEl>
                                          <p:spTgt spid="503810"/>
                                        </p:tgtEl>
                                        <p:attrNameLst>
                                          <p:attrName>ppt_y</p:attrName>
                                        </p:attrNameLst>
                                      </p:cBhvr>
                                      <p:tavLst>
                                        <p:tav tm="0">
                                          <p:val>
                                            <p:strVal val="#ppt_y"/>
                                          </p:val>
                                        </p:tav>
                                        <p:tav tm="100000">
                                          <p:val>
                                            <p:strVal val="#ppt_y"/>
                                          </p:val>
                                        </p:tav>
                                      </p:tavLst>
                                    </p:anim>
                                  </p:childTnLst>
                                </p:cTn>
                              </p:par>
                              <p:par>
                                <p:cTn id="29" presetID="12" presetClass="entr" presetSubtype="4" fill="hold" nodeType="withEffect">
                                  <p:stCondLst>
                                    <p:cond delay="0"/>
                                  </p:stCondLst>
                                  <p:childTnLst>
                                    <p:set>
                                      <p:cBhvr>
                                        <p:cTn id="30" dur="1" fill="hold">
                                          <p:stCondLst>
                                            <p:cond delay="0"/>
                                          </p:stCondLst>
                                        </p:cTn>
                                        <p:tgtEl>
                                          <p:spTgt spid="503812"/>
                                        </p:tgtEl>
                                        <p:attrNameLst>
                                          <p:attrName>style.visibility</p:attrName>
                                        </p:attrNameLst>
                                      </p:cBhvr>
                                      <p:to>
                                        <p:strVal val="visible"/>
                                      </p:to>
                                    </p:set>
                                    <p:animEffect transition="in" filter="slide(fromBottom)">
                                      <p:cBhvr>
                                        <p:cTn id="31" dur="500"/>
                                        <p:tgtEl>
                                          <p:spTgt spid="5038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03811"/>
                                        </p:tgtEl>
                                        <p:attrNameLst>
                                          <p:attrName>style.visibility</p:attrName>
                                        </p:attrNameLst>
                                      </p:cBhvr>
                                      <p:to>
                                        <p:strVal val="visible"/>
                                      </p:to>
                                    </p:set>
                                    <p:anim calcmode="lin" valueType="num">
                                      <p:cBhvr additive="base">
                                        <p:cTn id="36" dur="500" fill="hold"/>
                                        <p:tgtEl>
                                          <p:spTgt spid="503811"/>
                                        </p:tgtEl>
                                        <p:attrNameLst>
                                          <p:attrName>ppt_x</p:attrName>
                                        </p:attrNameLst>
                                      </p:cBhvr>
                                      <p:tavLst>
                                        <p:tav tm="0">
                                          <p:val>
                                            <p:strVal val="0-#ppt_w/2"/>
                                          </p:val>
                                        </p:tav>
                                        <p:tav tm="100000">
                                          <p:val>
                                            <p:strVal val="#ppt_x"/>
                                          </p:val>
                                        </p:tav>
                                      </p:tavLst>
                                    </p:anim>
                                    <p:anim calcmode="lin" valueType="num">
                                      <p:cBhvr additive="base">
                                        <p:cTn id="37" dur="500" fill="hold"/>
                                        <p:tgtEl>
                                          <p:spTgt spid="5038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autoUpdateAnimBg="0"/>
      <p:bldP spid="503811" grpId="0" autoUpdateAnimBg="0"/>
      <p:bldP spid="503814" grpId="0" autoUpdateAnimBg="0"/>
      <p:bldP spid="50381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DF9391-D83A-4FED-A08D-D8F224A417DA}"/>
              </a:ext>
            </a:extLst>
          </p:cNvPr>
          <p:cNvSpPr>
            <a:spLocks noGrp="1"/>
          </p:cNvSpPr>
          <p:nvPr>
            <p:ph type="dt" sz="quarter" idx="10"/>
          </p:nvPr>
        </p:nvSpPr>
        <p:spPr/>
        <p:txBody>
          <a:bodyPr/>
          <a:lstStyle/>
          <a:p>
            <a:pPr>
              <a:defRPr/>
            </a:pPr>
            <a:fld id="{C27E23A5-AC4F-4A18-82AB-F67E87C66493}" type="datetime11">
              <a:rPr lang="zh-CN" altLang="en-US" smtClean="0"/>
              <a:t>12:44:17</a:t>
            </a:fld>
            <a:endParaRPr lang="en-US" altLang="zh-CN"/>
          </a:p>
        </p:txBody>
      </p:sp>
      <p:sp>
        <p:nvSpPr>
          <p:cNvPr id="9" name="灯片编号占位符 3">
            <a:extLst>
              <a:ext uri="{FF2B5EF4-FFF2-40B4-BE49-F238E27FC236}">
                <a16:creationId xmlns:a16="http://schemas.microsoft.com/office/drawing/2014/main" id="{38DED5DB-BED8-4AEE-82CE-B2FD4227F42E}"/>
              </a:ext>
            </a:extLst>
          </p:cNvPr>
          <p:cNvSpPr>
            <a:spLocks noGrp="1"/>
          </p:cNvSpPr>
          <p:nvPr>
            <p:ph type="sldNum" sz="quarter" idx="12"/>
          </p:nvPr>
        </p:nvSpPr>
        <p:spPr/>
        <p:txBody>
          <a:bodyPr/>
          <a:lstStyle/>
          <a:p>
            <a:pPr>
              <a:defRPr/>
            </a:pPr>
            <a:fld id="{8281DB40-A3E1-4A41-86F5-7EE54CAEB466}" type="slidenum">
              <a:rPr lang="en-US" altLang="zh-CN"/>
              <a:pPr>
                <a:defRPr/>
              </a:pPr>
              <a:t>7</a:t>
            </a:fld>
            <a:endParaRPr lang="en-US" altLang="zh-CN"/>
          </a:p>
        </p:txBody>
      </p:sp>
      <p:sp>
        <p:nvSpPr>
          <p:cNvPr id="450567" name="Text Box 7">
            <a:extLst>
              <a:ext uri="{FF2B5EF4-FFF2-40B4-BE49-F238E27FC236}">
                <a16:creationId xmlns:a16="http://schemas.microsoft.com/office/drawing/2014/main" id="{54490A3A-4111-4753-BAD9-0777740288E3}"/>
              </a:ext>
            </a:extLst>
          </p:cNvPr>
          <p:cNvSpPr txBox="1">
            <a:spLocks noChangeArrowheads="1"/>
          </p:cNvSpPr>
          <p:nvPr/>
        </p:nvSpPr>
        <p:spPr bwMode="auto">
          <a:xfrm>
            <a:off x="762000" y="609600"/>
            <a:ext cx="7543800" cy="115093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e.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芳香酸可作脂肪酸的芳基取代物命名。</a:t>
            </a:r>
          </a:p>
          <a:p>
            <a:pPr algn="just" eaLnBrk="1" hangingPunct="1">
              <a:lnSpc>
                <a:spcPct val="80000"/>
              </a:lnSpc>
              <a:spcBef>
                <a:spcPct val="50000"/>
              </a:spcBef>
              <a:buFontTx/>
              <a:buNone/>
            </a:pP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f. </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多元羧酸：选择含两个羧基的碳链为主链，按</a:t>
            </a:r>
            <a:r>
              <a:rPr lang="en-US" altLang="zh-CN" sz="2400">
                <a:solidFill>
                  <a:srgbClr val="000000"/>
                </a:solidFill>
                <a:latin typeface="Arial" panose="020B0604020202020204" pitchFamily="34" charset="0"/>
                <a:ea typeface="楷体" panose="02010609060101010101" pitchFamily="49" charset="-122"/>
                <a:cs typeface="Arial" panose="020B0604020202020204" pitchFamily="34" charset="0"/>
              </a:rPr>
              <a:t>C</a:t>
            </a:r>
            <a:r>
              <a:rPr lang="zh-CN" altLang="en-US" sz="2400">
                <a:solidFill>
                  <a:srgbClr val="000000"/>
                </a:solidFill>
                <a:latin typeface="Arial" panose="020B0604020202020204" pitchFamily="34" charset="0"/>
                <a:ea typeface="楷体" panose="02010609060101010101" pitchFamily="49" charset="-122"/>
                <a:cs typeface="Arial" panose="020B0604020202020204" pitchFamily="34" charset="0"/>
              </a:rPr>
              <a:t>原子数目称为某二酸。</a:t>
            </a:r>
          </a:p>
        </p:txBody>
      </p:sp>
      <p:graphicFrame>
        <p:nvGraphicFramePr>
          <p:cNvPr id="450568" name="Object 8">
            <a:extLst>
              <a:ext uri="{FF2B5EF4-FFF2-40B4-BE49-F238E27FC236}">
                <a16:creationId xmlns:a16="http://schemas.microsoft.com/office/drawing/2014/main" id="{D7432936-2D9F-45E0-A64D-530085B4AE97}"/>
              </a:ext>
            </a:extLst>
          </p:cNvPr>
          <p:cNvGraphicFramePr>
            <a:graphicFrameLocks noChangeAspect="1"/>
          </p:cNvGraphicFramePr>
          <p:nvPr/>
        </p:nvGraphicFramePr>
        <p:xfrm>
          <a:off x="1908175" y="1989138"/>
          <a:ext cx="4464050" cy="1063625"/>
        </p:xfrm>
        <a:graphic>
          <a:graphicData uri="http://schemas.openxmlformats.org/presentationml/2006/ole">
            <mc:AlternateContent xmlns:mc="http://schemas.openxmlformats.org/markup-compatibility/2006">
              <mc:Choice xmlns:v="urn:schemas-microsoft-com:vml" Requires="v">
                <p:oleObj spid="_x0000_s13541" name="CS ChemDraw Drawing" r:id="rId3" imgW="3567269" imgH="851640" progId="ChemDraw.Document.6.0">
                  <p:embed/>
                </p:oleObj>
              </mc:Choice>
              <mc:Fallback>
                <p:oleObj name="CS ChemDraw Drawing" r:id="rId3" imgW="3567269" imgH="851640" progId="ChemDraw.Document.6.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989138"/>
                        <a:ext cx="4464050" cy="10636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569" name="Object 9">
            <a:extLst>
              <a:ext uri="{FF2B5EF4-FFF2-40B4-BE49-F238E27FC236}">
                <a16:creationId xmlns:a16="http://schemas.microsoft.com/office/drawing/2014/main" id="{1EBB63C6-8BB1-43A3-BC1D-764D51CF72C3}"/>
              </a:ext>
            </a:extLst>
          </p:cNvPr>
          <p:cNvGraphicFramePr>
            <a:graphicFrameLocks noChangeAspect="1"/>
          </p:cNvGraphicFramePr>
          <p:nvPr/>
        </p:nvGraphicFramePr>
        <p:xfrm>
          <a:off x="2555875" y="3357563"/>
          <a:ext cx="2736850" cy="603250"/>
        </p:xfrm>
        <a:graphic>
          <a:graphicData uri="http://schemas.openxmlformats.org/presentationml/2006/ole">
            <mc:AlternateContent xmlns:mc="http://schemas.openxmlformats.org/markup-compatibility/2006">
              <mc:Choice xmlns:v="urn:schemas-microsoft-com:vml" Requires="v">
                <p:oleObj spid="_x0000_s13542" name="CS ChemDraw Drawing" r:id="rId5" imgW="2203527" imgH="485880" progId="ChemDraw.Document.6.0">
                  <p:embed/>
                </p:oleObj>
              </mc:Choice>
              <mc:Fallback>
                <p:oleObj name="CS ChemDraw Drawing" r:id="rId5" imgW="2203527" imgH="485880"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357563"/>
                        <a:ext cx="2736850" cy="6032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570" name="Object 10">
            <a:extLst>
              <a:ext uri="{FF2B5EF4-FFF2-40B4-BE49-F238E27FC236}">
                <a16:creationId xmlns:a16="http://schemas.microsoft.com/office/drawing/2014/main" id="{9FFE3CF2-7AD1-4C56-BB2E-1E906087CD07}"/>
              </a:ext>
            </a:extLst>
          </p:cNvPr>
          <p:cNvGraphicFramePr>
            <a:graphicFrameLocks noChangeAspect="1"/>
          </p:cNvGraphicFramePr>
          <p:nvPr/>
        </p:nvGraphicFramePr>
        <p:xfrm>
          <a:off x="1979613" y="4149725"/>
          <a:ext cx="4895850" cy="989013"/>
        </p:xfrm>
        <a:graphic>
          <a:graphicData uri="http://schemas.openxmlformats.org/presentationml/2006/ole">
            <mc:AlternateContent xmlns:mc="http://schemas.openxmlformats.org/markup-compatibility/2006">
              <mc:Choice xmlns:v="urn:schemas-microsoft-com:vml" Requires="v">
                <p:oleObj spid="_x0000_s13543" name="CS ChemDraw Drawing" r:id="rId7" imgW="3859885" imgH="779838" progId="ChemDraw.Document.6.0">
                  <p:embed/>
                </p:oleObj>
              </mc:Choice>
              <mc:Fallback>
                <p:oleObj name="CS ChemDraw Drawing" r:id="rId7" imgW="3859885" imgH="779838"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149725"/>
                        <a:ext cx="4895850" cy="9890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571" name="Object 11">
            <a:extLst>
              <a:ext uri="{FF2B5EF4-FFF2-40B4-BE49-F238E27FC236}">
                <a16:creationId xmlns:a16="http://schemas.microsoft.com/office/drawing/2014/main" id="{F3FB0A5B-E9F8-4F22-9614-4CED40F8DEEF}"/>
              </a:ext>
            </a:extLst>
          </p:cNvPr>
          <p:cNvGraphicFramePr>
            <a:graphicFrameLocks noChangeAspect="1"/>
          </p:cNvGraphicFramePr>
          <p:nvPr/>
        </p:nvGraphicFramePr>
        <p:xfrm>
          <a:off x="1692275" y="5445125"/>
          <a:ext cx="5327650" cy="1135063"/>
        </p:xfrm>
        <a:graphic>
          <a:graphicData uri="http://schemas.openxmlformats.org/presentationml/2006/ole">
            <mc:AlternateContent xmlns:mc="http://schemas.openxmlformats.org/markup-compatibility/2006">
              <mc:Choice xmlns:v="urn:schemas-microsoft-com:vml" Requires="v">
                <p:oleObj spid="_x0000_s13544" name="CS ChemDraw Drawing" r:id="rId9" imgW="4390048" imgH="935320" progId="ChemDraw.Document.6.0">
                  <p:embed/>
                </p:oleObj>
              </mc:Choice>
              <mc:Fallback>
                <p:oleObj name="CS ChemDraw Drawing" r:id="rId9" imgW="4390048" imgH="935320" progId="ChemDraw.Document.6.0">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445125"/>
                        <a:ext cx="5327650" cy="11350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50567">
                                            <p:txEl>
                                              <p:pRg st="0" end="0"/>
                                            </p:txEl>
                                          </p:spTgt>
                                        </p:tgtEl>
                                        <p:attrNameLst>
                                          <p:attrName>style.visibility</p:attrName>
                                        </p:attrNameLst>
                                      </p:cBhvr>
                                      <p:to>
                                        <p:strVal val="visible"/>
                                      </p:to>
                                    </p:set>
                                    <p:animEffect transition="in" filter="slide(fromBottom)">
                                      <p:cBhvr>
                                        <p:cTn id="7" dur="500"/>
                                        <p:tgtEl>
                                          <p:spTgt spid="4505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50567">
                                            <p:txEl>
                                              <p:pRg st="1" end="1"/>
                                            </p:txEl>
                                          </p:spTgt>
                                        </p:tgtEl>
                                        <p:attrNameLst>
                                          <p:attrName>style.visibility</p:attrName>
                                        </p:attrNameLst>
                                      </p:cBhvr>
                                      <p:to>
                                        <p:strVal val="visible"/>
                                      </p:to>
                                    </p:set>
                                    <p:animEffect transition="in" filter="slide(fromBottom)">
                                      <p:cBhvr>
                                        <p:cTn id="12" dur="500"/>
                                        <p:tgtEl>
                                          <p:spTgt spid="4505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50568"/>
                                        </p:tgtEl>
                                        <p:attrNameLst>
                                          <p:attrName>style.visibility</p:attrName>
                                        </p:attrNameLst>
                                      </p:cBhvr>
                                      <p:to>
                                        <p:strVal val="visible"/>
                                      </p:to>
                                    </p:set>
                                    <p:animEffect transition="in" filter="slide(fromBottom)">
                                      <p:cBhvr>
                                        <p:cTn id="17" dur="500"/>
                                        <p:tgtEl>
                                          <p:spTgt spid="4505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450569"/>
                                        </p:tgtEl>
                                        <p:attrNameLst>
                                          <p:attrName>style.visibility</p:attrName>
                                        </p:attrNameLst>
                                      </p:cBhvr>
                                      <p:to>
                                        <p:strVal val="visible"/>
                                      </p:to>
                                    </p:set>
                                    <p:animEffect transition="in" filter="slide(fromBottom)">
                                      <p:cBhvr>
                                        <p:cTn id="22" dur="500"/>
                                        <p:tgtEl>
                                          <p:spTgt spid="4505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50570"/>
                                        </p:tgtEl>
                                        <p:attrNameLst>
                                          <p:attrName>style.visibility</p:attrName>
                                        </p:attrNameLst>
                                      </p:cBhvr>
                                      <p:to>
                                        <p:strVal val="visible"/>
                                      </p:to>
                                    </p:set>
                                    <p:animEffect transition="in" filter="slide(fromBottom)">
                                      <p:cBhvr>
                                        <p:cTn id="27" dur="500"/>
                                        <p:tgtEl>
                                          <p:spTgt spid="4505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450571"/>
                                        </p:tgtEl>
                                        <p:attrNameLst>
                                          <p:attrName>style.visibility</p:attrName>
                                        </p:attrNameLst>
                                      </p:cBhvr>
                                      <p:to>
                                        <p:strVal val="visible"/>
                                      </p:to>
                                    </p:set>
                                    <p:animEffect transition="in" filter="slide(fromBottom)">
                                      <p:cBhvr>
                                        <p:cTn id="32" dur="500"/>
                                        <p:tgtEl>
                                          <p:spTgt spid="450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EA0BE0-92B8-45FF-95A8-DBB17AE2EC33}"/>
              </a:ext>
            </a:extLst>
          </p:cNvPr>
          <p:cNvSpPr>
            <a:spLocks noGrp="1"/>
          </p:cNvSpPr>
          <p:nvPr>
            <p:ph type="dt" sz="quarter" idx="10"/>
          </p:nvPr>
        </p:nvSpPr>
        <p:spPr/>
        <p:txBody>
          <a:bodyPr/>
          <a:lstStyle/>
          <a:p>
            <a:pPr>
              <a:defRPr/>
            </a:pPr>
            <a:fld id="{B3C89C36-DB80-4FC3-A566-FE2128D2FCA8}" type="datetime11">
              <a:rPr lang="zh-CN" altLang="en-US" smtClean="0"/>
              <a:t>12:44:18</a:t>
            </a:fld>
            <a:endParaRPr lang="en-US" altLang="zh-CN"/>
          </a:p>
        </p:txBody>
      </p:sp>
      <p:sp>
        <p:nvSpPr>
          <p:cNvPr id="10" name="灯片编号占位符 5">
            <a:extLst>
              <a:ext uri="{FF2B5EF4-FFF2-40B4-BE49-F238E27FC236}">
                <a16:creationId xmlns:a16="http://schemas.microsoft.com/office/drawing/2014/main" id="{C52ADAD4-9867-4B65-98F8-769B2EB207A1}"/>
              </a:ext>
            </a:extLst>
          </p:cNvPr>
          <p:cNvSpPr>
            <a:spLocks noGrp="1"/>
          </p:cNvSpPr>
          <p:nvPr>
            <p:ph type="sldNum" sz="quarter" idx="12"/>
          </p:nvPr>
        </p:nvSpPr>
        <p:spPr/>
        <p:txBody>
          <a:bodyPr/>
          <a:lstStyle/>
          <a:p>
            <a:pPr>
              <a:defRPr/>
            </a:pPr>
            <a:fld id="{D5360F15-A1DE-482F-A941-91D1709854B3}" type="slidenum">
              <a:rPr lang="en-US" altLang="zh-CN"/>
              <a:pPr>
                <a:defRPr/>
              </a:pPr>
              <a:t>70</a:t>
            </a:fld>
            <a:endParaRPr lang="en-US" altLang="zh-CN"/>
          </a:p>
        </p:txBody>
      </p:sp>
      <p:graphicFrame>
        <p:nvGraphicFramePr>
          <p:cNvPr id="517124" name="Object 4">
            <a:extLst>
              <a:ext uri="{FF2B5EF4-FFF2-40B4-BE49-F238E27FC236}">
                <a16:creationId xmlns:a16="http://schemas.microsoft.com/office/drawing/2014/main" id="{FCDE75A4-88D7-400C-8421-A50F0C0565F6}"/>
              </a:ext>
            </a:extLst>
          </p:cNvPr>
          <p:cNvGraphicFramePr>
            <a:graphicFrameLocks noChangeAspect="1"/>
          </p:cNvGraphicFramePr>
          <p:nvPr/>
        </p:nvGraphicFramePr>
        <p:xfrm>
          <a:off x="395288" y="2379663"/>
          <a:ext cx="4419600" cy="973137"/>
        </p:xfrm>
        <a:graphic>
          <a:graphicData uri="http://schemas.openxmlformats.org/presentationml/2006/ole">
            <mc:AlternateContent xmlns:mc="http://schemas.openxmlformats.org/markup-compatibility/2006">
              <mc:Choice xmlns:v="urn:schemas-microsoft-com:vml" Requires="v">
                <p:oleObj spid="_x0000_s57629" name="Document" r:id="rId3" imgW="2895600" imgH="638175" progId="ChemWindow.Document">
                  <p:embed/>
                </p:oleObj>
              </mc:Choice>
              <mc:Fallback>
                <p:oleObj name="Document" r:id="rId3" imgW="2895600" imgH="638175"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379663"/>
                        <a:ext cx="4419600"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5" name="Object 5">
            <a:extLst>
              <a:ext uri="{FF2B5EF4-FFF2-40B4-BE49-F238E27FC236}">
                <a16:creationId xmlns:a16="http://schemas.microsoft.com/office/drawing/2014/main" id="{709FED28-540F-4C2B-9289-5F8081D0D7F0}"/>
              </a:ext>
            </a:extLst>
          </p:cNvPr>
          <p:cNvGraphicFramePr>
            <a:graphicFrameLocks noChangeAspect="1"/>
          </p:cNvGraphicFramePr>
          <p:nvPr/>
        </p:nvGraphicFramePr>
        <p:xfrm>
          <a:off x="3748088" y="2989263"/>
          <a:ext cx="3505200" cy="571500"/>
        </p:xfrm>
        <a:graphic>
          <a:graphicData uri="http://schemas.openxmlformats.org/presentationml/2006/ole">
            <mc:AlternateContent xmlns:mc="http://schemas.openxmlformats.org/markup-compatibility/2006">
              <mc:Choice xmlns:v="urn:schemas-microsoft-com:vml" Requires="v">
                <p:oleObj spid="_x0000_s57630" name="Document" r:id="rId5" imgW="2276475" imgH="371475" progId="ChemWindow.Document">
                  <p:embed/>
                </p:oleObj>
              </mc:Choice>
              <mc:Fallback>
                <p:oleObj name="Document" r:id="rId5" imgW="2276475" imgH="371475" progId="ChemWindow.Document">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8088" y="2989263"/>
                        <a:ext cx="35052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6" name="Object 6">
            <a:extLst>
              <a:ext uri="{FF2B5EF4-FFF2-40B4-BE49-F238E27FC236}">
                <a16:creationId xmlns:a16="http://schemas.microsoft.com/office/drawing/2014/main" id="{0FEB644C-EBF9-4121-9F57-8BD3B3209F8A}"/>
              </a:ext>
            </a:extLst>
          </p:cNvPr>
          <p:cNvGraphicFramePr>
            <a:graphicFrameLocks noChangeAspect="1"/>
          </p:cNvGraphicFramePr>
          <p:nvPr/>
        </p:nvGraphicFramePr>
        <p:xfrm>
          <a:off x="3214688" y="3065463"/>
          <a:ext cx="1905000" cy="1019175"/>
        </p:xfrm>
        <a:graphic>
          <a:graphicData uri="http://schemas.openxmlformats.org/presentationml/2006/ole">
            <mc:AlternateContent xmlns:mc="http://schemas.openxmlformats.org/markup-compatibility/2006">
              <mc:Choice xmlns:v="urn:schemas-microsoft-com:vml" Requires="v">
                <p:oleObj spid="_x0000_s57631" name="Document" r:id="rId7" imgW="1228725" imgH="657225" progId="ChemWindow.Document">
                  <p:embed/>
                </p:oleObj>
              </mc:Choice>
              <mc:Fallback>
                <p:oleObj name="Document" r:id="rId7" imgW="1228725" imgH="657225"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4688" y="3065463"/>
                        <a:ext cx="19050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7" name="Object 7">
            <a:extLst>
              <a:ext uri="{FF2B5EF4-FFF2-40B4-BE49-F238E27FC236}">
                <a16:creationId xmlns:a16="http://schemas.microsoft.com/office/drawing/2014/main" id="{73DE4F6A-8F1F-4731-8FA8-81B5B72297E9}"/>
              </a:ext>
            </a:extLst>
          </p:cNvPr>
          <p:cNvGraphicFramePr>
            <a:graphicFrameLocks noChangeAspect="1"/>
          </p:cNvGraphicFramePr>
          <p:nvPr/>
        </p:nvGraphicFramePr>
        <p:xfrm>
          <a:off x="852488" y="3425825"/>
          <a:ext cx="6172200" cy="1011238"/>
        </p:xfrm>
        <a:graphic>
          <a:graphicData uri="http://schemas.openxmlformats.org/presentationml/2006/ole">
            <mc:AlternateContent xmlns:mc="http://schemas.openxmlformats.org/markup-compatibility/2006">
              <mc:Choice xmlns:v="urn:schemas-microsoft-com:vml" Requires="v">
                <p:oleObj spid="_x0000_s57632" name="Document" r:id="rId9" imgW="4010025" imgH="657225" progId="ChemWindow.Document">
                  <p:embed/>
                </p:oleObj>
              </mc:Choice>
              <mc:Fallback>
                <p:oleObj name="Document" r:id="rId9" imgW="4010025" imgH="657225" progId="ChemWindow.Document">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488" y="3425825"/>
                        <a:ext cx="6172200"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7128" name="Object 8">
            <a:extLst>
              <a:ext uri="{FF2B5EF4-FFF2-40B4-BE49-F238E27FC236}">
                <a16:creationId xmlns:a16="http://schemas.microsoft.com/office/drawing/2014/main" id="{A11BCE8C-554D-4734-8F4A-9BC9C1E37468}"/>
              </a:ext>
            </a:extLst>
          </p:cNvPr>
          <p:cNvGraphicFramePr>
            <a:graphicFrameLocks noChangeAspect="1"/>
          </p:cNvGraphicFramePr>
          <p:nvPr/>
        </p:nvGraphicFramePr>
        <p:xfrm>
          <a:off x="7024688" y="3598863"/>
          <a:ext cx="1828800" cy="479425"/>
        </p:xfrm>
        <a:graphic>
          <a:graphicData uri="http://schemas.openxmlformats.org/presentationml/2006/ole">
            <mc:AlternateContent xmlns:mc="http://schemas.openxmlformats.org/markup-compatibility/2006">
              <mc:Choice xmlns:v="urn:schemas-microsoft-com:vml" Requires="v">
                <p:oleObj spid="_x0000_s57633" name="Document" r:id="rId11" imgW="1381125" imgH="361950" progId="ChemWindow.Document">
                  <p:embed/>
                </p:oleObj>
              </mc:Choice>
              <mc:Fallback>
                <p:oleObj name="Document" r:id="rId11" imgW="1381125" imgH="361950" progId="ChemWindow.Document">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4688" y="3598863"/>
                        <a:ext cx="18288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7129" name="Text Box 9">
            <a:extLst>
              <a:ext uri="{FF2B5EF4-FFF2-40B4-BE49-F238E27FC236}">
                <a16:creationId xmlns:a16="http://schemas.microsoft.com/office/drawing/2014/main" id="{1DEE8C87-7F8B-4D58-9097-5DF8549B042B}"/>
              </a:ext>
            </a:extLst>
          </p:cNvPr>
          <p:cNvSpPr txBox="1">
            <a:spLocks noChangeArrowheads="1"/>
          </p:cNvSpPr>
          <p:nvPr/>
        </p:nvSpPr>
        <p:spPr bwMode="auto">
          <a:xfrm>
            <a:off x="323850" y="765175"/>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Hofmann</a:t>
            </a:r>
            <a:r>
              <a:rPr lang="zh-CN" altLang="en-US" sz="2400">
                <a:latin typeface="Arial" panose="020B0604020202020204" pitchFamily="34" charset="0"/>
                <a:ea typeface="楷体" panose="02010609060101010101" pitchFamily="49" charset="-122"/>
                <a:cs typeface="Arial" panose="020B0604020202020204" pitchFamily="34" charset="0"/>
              </a:rPr>
              <a:t>降解反应的反应历程：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7129">
                                            <p:txEl>
                                              <p:pRg st="0" end="0"/>
                                            </p:txEl>
                                          </p:spTgt>
                                        </p:tgtEl>
                                        <p:attrNameLst>
                                          <p:attrName>style.visibility</p:attrName>
                                        </p:attrNameLst>
                                      </p:cBhvr>
                                      <p:to>
                                        <p:strVal val="visible"/>
                                      </p:to>
                                    </p:set>
                                    <p:animEffect transition="in" filter="wipe(left)">
                                      <p:cBhvr>
                                        <p:cTn id="7" dur="500"/>
                                        <p:tgtEl>
                                          <p:spTgt spid="5171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17124"/>
                                        </p:tgtEl>
                                        <p:attrNameLst>
                                          <p:attrName>style.visibility</p:attrName>
                                        </p:attrNameLst>
                                      </p:cBhvr>
                                      <p:to>
                                        <p:strVal val="visible"/>
                                      </p:to>
                                    </p:set>
                                    <p:animEffect transition="in" filter="wipe(left)">
                                      <p:cBhvr>
                                        <p:cTn id="12" dur="500"/>
                                        <p:tgtEl>
                                          <p:spTgt spid="517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2" fill="hold" nodeType="clickEffect">
                                  <p:stCondLst>
                                    <p:cond delay="0"/>
                                  </p:stCondLst>
                                  <p:childTnLst>
                                    <p:set>
                                      <p:cBhvr>
                                        <p:cTn id="16" dur="1" fill="hold">
                                          <p:stCondLst>
                                            <p:cond delay="0"/>
                                          </p:stCondLst>
                                        </p:cTn>
                                        <p:tgtEl>
                                          <p:spTgt spid="517125"/>
                                        </p:tgtEl>
                                        <p:attrNameLst>
                                          <p:attrName>style.visibility</p:attrName>
                                        </p:attrNameLst>
                                      </p:cBhvr>
                                      <p:to>
                                        <p:strVal val="visible"/>
                                      </p:to>
                                    </p:set>
                                    <p:anim calcmode="lin" valueType="num">
                                      <p:cBhvr>
                                        <p:cTn id="17" dur="500" fill="hold"/>
                                        <p:tgtEl>
                                          <p:spTgt spid="517125"/>
                                        </p:tgtEl>
                                        <p:attrNameLst>
                                          <p:attrName>ppt_x</p:attrName>
                                        </p:attrNameLst>
                                      </p:cBhvr>
                                      <p:tavLst>
                                        <p:tav tm="0">
                                          <p:val>
                                            <p:strVal val="#ppt_x+#ppt_w/2"/>
                                          </p:val>
                                        </p:tav>
                                        <p:tav tm="100000">
                                          <p:val>
                                            <p:strVal val="#ppt_x"/>
                                          </p:val>
                                        </p:tav>
                                      </p:tavLst>
                                    </p:anim>
                                    <p:anim calcmode="lin" valueType="num">
                                      <p:cBhvr>
                                        <p:cTn id="18" dur="500" fill="hold"/>
                                        <p:tgtEl>
                                          <p:spTgt spid="517125"/>
                                        </p:tgtEl>
                                        <p:attrNameLst>
                                          <p:attrName>ppt_y</p:attrName>
                                        </p:attrNameLst>
                                      </p:cBhvr>
                                      <p:tavLst>
                                        <p:tav tm="0">
                                          <p:val>
                                            <p:strVal val="#ppt_y"/>
                                          </p:val>
                                        </p:tav>
                                        <p:tav tm="100000">
                                          <p:val>
                                            <p:strVal val="#ppt_y"/>
                                          </p:val>
                                        </p:tav>
                                      </p:tavLst>
                                    </p:anim>
                                    <p:anim calcmode="lin" valueType="num">
                                      <p:cBhvr>
                                        <p:cTn id="19" dur="500" fill="hold"/>
                                        <p:tgtEl>
                                          <p:spTgt spid="517125"/>
                                        </p:tgtEl>
                                        <p:attrNameLst>
                                          <p:attrName>ppt_w</p:attrName>
                                        </p:attrNameLst>
                                      </p:cBhvr>
                                      <p:tavLst>
                                        <p:tav tm="0">
                                          <p:val>
                                            <p:fltVal val="0"/>
                                          </p:val>
                                        </p:tav>
                                        <p:tav tm="100000">
                                          <p:val>
                                            <p:strVal val="#ppt_w"/>
                                          </p:val>
                                        </p:tav>
                                      </p:tavLst>
                                    </p:anim>
                                    <p:anim calcmode="lin" valueType="num">
                                      <p:cBhvr>
                                        <p:cTn id="20" dur="500" fill="hold"/>
                                        <p:tgtEl>
                                          <p:spTgt spid="517125"/>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517126"/>
                                        </p:tgtEl>
                                        <p:attrNameLst>
                                          <p:attrName>style.visibility</p:attrName>
                                        </p:attrNameLst>
                                      </p:cBhvr>
                                      <p:to>
                                        <p:strVal val="visible"/>
                                      </p:to>
                                    </p:set>
                                    <p:anim calcmode="lin" valueType="num">
                                      <p:cBhvr>
                                        <p:cTn id="25" dur="500" fill="hold"/>
                                        <p:tgtEl>
                                          <p:spTgt spid="517126"/>
                                        </p:tgtEl>
                                        <p:attrNameLst>
                                          <p:attrName>ppt_x</p:attrName>
                                        </p:attrNameLst>
                                      </p:cBhvr>
                                      <p:tavLst>
                                        <p:tav tm="0">
                                          <p:val>
                                            <p:strVal val="#ppt_x"/>
                                          </p:val>
                                        </p:tav>
                                        <p:tav tm="100000">
                                          <p:val>
                                            <p:strVal val="#ppt_x"/>
                                          </p:val>
                                        </p:tav>
                                      </p:tavLst>
                                    </p:anim>
                                    <p:anim calcmode="lin" valueType="num">
                                      <p:cBhvr>
                                        <p:cTn id="26" dur="500" fill="hold"/>
                                        <p:tgtEl>
                                          <p:spTgt spid="517126"/>
                                        </p:tgtEl>
                                        <p:attrNameLst>
                                          <p:attrName>ppt_y</p:attrName>
                                        </p:attrNameLst>
                                      </p:cBhvr>
                                      <p:tavLst>
                                        <p:tav tm="0">
                                          <p:val>
                                            <p:strVal val="#ppt_y-#ppt_h/2"/>
                                          </p:val>
                                        </p:tav>
                                        <p:tav tm="100000">
                                          <p:val>
                                            <p:strVal val="#ppt_y"/>
                                          </p:val>
                                        </p:tav>
                                      </p:tavLst>
                                    </p:anim>
                                    <p:anim calcmode="lin" valueType="num">
                                      <p:cBhvr>
                                        <p:cTn id="27" dur="500" fill="hold"/>
                                        <p:tgtEl>
                                          <p:spTgt spid="517126"/>
                                        </p:tgtEl>
                                        <p:attrNameLst>
                                          <p:attrName>ppt_w</p:attrName>
                                        </p:attrNameLst>
                                      </p:cBhvr>
                                      <p:tavLst>
                                        <p:tav tm="0">
                                          <p:val>
                                            <p:strVal val="#ppt_w"/>
                                          </p:val>
                                        </p:tav>
                                        <p:tav tm="100000">
                                          <p:val>
                                            <p:strVal val="#ppt_w"/>
                                          </p:val>
                                        </p:tav>
                                      </p:tavLst>
                                    </p:anim>
                                    <p:anim calcmode="lin" valueType="num">
                                      <p:cBhvr>
                                        <p:cTn id="28" dur="500" fill="hold"/>
                                        <p:tgtEl>
                                          <p:spTgt spid="517126"/>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517127"/>
                                        </p:tgtEl>
                                        <p:attrNameLst>
                                          <p:attrName>style.visibility</p:attrName>
                                        </p:attrNameLst>
                                      </p:cBhvr>
                                      <p:to>
                                        <p:strVal val="visible"/>
                                      </p:to>
                                    </p:set>
                                    <p:animEffect transition="in" filter="wipe(left)">
                                      <p:cBhvr>
                                        <p:cTn id="33" dur="500"/>
                                        <p:tgtEl>
                                          <p:spTgt spid="51712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517128"/>
                                        </p:tgtEl>
                                        <p:attrNameLst>
                                          <p:attrName>style.visibility</p:attrName>
                                        </p:attrNameLst>
                                      </p:cBhvr>
                                      <p:to>
                                        <p:strVal val="visible"/>
                                      </p:to>
                                    </p:set>
                                    <p:anim calcmode="lin" valueType="num">
                                      <p:cBhvr>
                                        <p:cTn id="38" dur="500" fill="hold"/>
                                        <p:tgtEl>
                                          <p:spTgt spid="517128"/>
                                        </p:tgtEl>
                                        <p:attrNameLst>
                                          <p:attrName>ppt_x</p:attrName>
                                        </p:attrNameLst>
                                      </p:cBhvr>
                                      <p:tavLst>
                                        <p:tav tm="0">
                                          <p:val>
                                            <p:strVal val="#ppt_x-#ppt_w/2"/>
                                          </p:val>
                                        </p:tav>
                                        <p:tav tm="100000">
                                          <p:val>
                                            <p:strVal val="#ppt_x"/>
                                          </p:val>
                                        </p:tav>
                                      </p:tavLst>
                                    </p:anim>
                                    <p:anim calcmode="lin" valueType="num">
                                      <p:cBhvr>
                                        <p:cTn id="39" dur="500" fill="hold"/>
                                        <p:tgtEl>
                                          <p:spTgt spid="517128"/>
                                        </p:tgtEl>
                                        <p:attrNameLst>
                                          <p:attrName>ppt_y</p:attrName>
                                        </p:attrNameLst>
                                      </p:cBhvr>
                                      <p:tavLst>
                                        <p:tav tm="0">
                                          <p:val>
                                            <p:strVal val="#ppt_y"/>
                                          </p:val>
                                        </p:tav>
                                        <p:tav tm="100000">
                                          <p:val>
                                            <p:strVal val="#ppt_y"/>
                                          </p:val>
                                        </p:tav>
                                      </p:tavLst>
                                    </p:anim>
                                    <p:anim calcmode="lin" valueType="num">
                                      <p:cBhvr>
                                        <p:cTn id="40" dur="500" fill="hold"/>
                                        <p:tgtEl>
                                          <p:spTgt spid="517128"/>
                                        </p:tgtEl>
                                        <p:attrNameLst>
                                          <p:attrName>ppt_w</p:attrName>
                                        </p:attrNameLst>
                                      </p:cBhvr>
                                      <p:tavLst>
                                        <p:tav tm="0">
                                          <p:val>
                                            <p:fltVal val="0"/>
                                          </p:val>
                                        </p:tav>
                                        <p:tav tm="100000">
                                          <p:val>
                                            <p:strVal val="#ppt_w"/>
                                          </p:val>
                                        </p:tav>
                                      </p:tavLst>
                                    </p:anim>
                                    <p:anim calcmode="lin" valueType="num">
                                      <p:cBhvr>
                                        <p:cTn id="41" dur="500" fill="hold"/>
                                        <p:tgtEl>
                                          <p:spTgt spid="5171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9"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09DEE8-647C-4EFE-A99F-E40925E9EED5}"/>
              </a:ext>
            </a:extLst>
          </p:cNvPr>
          <p:cNvSpPr>
            <a:spLocks noGrp="1"/>
          </p:cNvSpPr>
          <p:nvPr>
            <p:ph type="dt" sz="quarter" idx="10"/>
          </p:nvPr>
        </p:nvSpPr>
        <p:spPr/>
        <p:txBody>
          <a:bodyPr/>
          <a:lstStyle/>
          <a:p>
            <a:pPr>
              <a:defRPr/>
            </a:pPr>
            <a:fld id="{4CBFAA16-47E8-47B4-8199-C9425D972CE9}" type="datetime11">
              <a:rPr lang="zh-CN" altLang="en-US" smtClean="0"/>
              <a:t>12:44:18</a:t>
            </a:fld>
            <a:endParaRPr lang="en-US" altLang="zh-CN"/>
          </a:p>
        </p:txBody>
      </p:sp>
      <p:sp>
        <p:nvSpPr>
          <p:cNvPr id="11" name="灯片编号占位符 4">
            <a:extLst>
              <a:ext uri="{FF2B5EF4-FFF2-40B4-BE49-F238E27FC236}">
                <a16:creationId xmlns:a16="http://schemas.microsoft.com/office/drawing/2014/main" id="{FDA8F44A-FA84-4FE9-B816-E9E0FE26B029}"/>
              </a:ext>
            </a:extLst>
          </p:cNvPr>
          <p:cNvSpPr>
            <a:spLocks noGrp="1"/>
          </p:cNvSpPr>
          <p:nvPr>
            <p:ph type="sldNum" sz="quarter" idx="12"/>
          </p:nvPr>
        </p:nvSpPr>
        <p:spPr/>
        <p:txBody>
          <a:bodyPr/>
          <a:lstStyle/>
          <a:p>
            <a:pPr>
              <a:defRPr/>
            </a:pPr>
            <a:fld id="{B5CA9688-5DD4-460B-9F2D-96C9CA96E65C}" type="slidenum">
              <a:rPr lang="en-US" altLang="zh-CN"/>
              <a:pPr>
                <a:defRPr/>
              </a:pPr>
              <a:t>71</a:t>
            </a:fld>
            <a:endParaRPr lang="en-US" altLang="zh-CN"/>
          </a:p>
        </p:txBody>
      </p:sp>
      <p:sp>
        <p:nvSpPr>
          <p:cNvPr id="518149" name="Rectangle 5">
            <a:extLst>
              <a:ext uri="{FF2B5EF4-FFF2-40B4-BE49-F238E27FC236}">
                <a16:creationId xmlns:a16="http://schemas.microsoft.com/office/drawing/2014/main" id="{58102C04-E1C6-4086-ACD2-AC4E8FE4E2A3}"/>
              </a:ext>
            </a:extLst>
          </p:cNvPr>
          <p:cNvSpPr>
            <a:spLocks noChangeArrowheads="1"/>
          </p:cNvSpPr>
          <p:nvPr/>
        </p:nvSpPr>
        <p:spPr bwMode="auto">
          <a:xfrm>
            <a:off x="2916238" y="260350"/>
            <a:ext cx="2984500" cy="5191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a:solidFill>
                  <a:srgbClr val="000099"/>
                </a:solidFill>
                <a:latin typeface="Arial" panose="020B0604020202020204" pitchFamily="34" charset="0"/>
                <a:ea typeface="楷体" panose="02010609060101010101" pitchFamily="49" charset="-122"/>
                <a:cs typeface="Arial" panose="020B0604020202020204" pitchFamily="34" charset="0"/>
              </a:rPr>
              <a:t>第三节 取代羧酸</a:t>
            </a:r>
          </a:p>
        </p:txBody>
      </p:sp>
      <p:sp>
        <p:nvSpPr>
          <p:cNvPr id="518150" name="Rectangle 6">
            <a:extLst>
              <a:ext uri="{FF2B5EF4-FFF2-40B4-BE49-F238E27FC236}">
                <a16:creationId xmlns:a16="http://schemas.microsoft.com/office/drawing/2014/main" id="{70DE3FE1-A5CA-4DDD-953A-90A1C31B06F6}"/>
              </a:ext>
            </a:extLst>
          </p:cNvPr>
          <p:cNvSpPr>
            <a:spLocks noChangeArrowheads="1"/>
          </p:cNvSpPr>
          <p:nvPr/>
        </p:nvSpPr>
        <p:spPr bwMode="auto">
          <a:xfrm>
            <a:off x="468313" y="908720"/>
            <a:ext cx="8064500" cy="14065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buFontTx/>
              <a:buNone/>
            </a:pPr>
            <a:r>
              <a:rPr kumimoji="0" lang="en-US" altLang="zh-CN" sz="2400" b="0" dirty="0">
                <a:solidFill>
                  <a:schemeClr val="hlink"/>
                </a:solidFill>
                <a:latin typeface="Times New Roman" panose="02020603050405020304" pitchFamily="18" charset="0"/>
                <a:ea typeface="黑体" panose="02010609060101010101" pitchFamily="49" charset="-122"/>
              </a:rPr>
              <a:t>       </a:t>
            </a:r>
            <a:r>
              <a:rPr kumimoji="0" lang="zh-CN" altLang="en-US" sz="2400" dirty="0">
                <a:solidFill>
                  <a:schemeClr val="hlink"/>
                </a:solidFill>
                <a:latin typeface="Times New Roman" panose="02020603050405020304" pitchFamily="18" charset="0"/>
                <a:ea typeface="楷体" panose="02010609060101010101" pitchFamily="49" charset="-122"/>
                <a:cs typeface="Arial" panose="020B0604020202020204" pitchFamily="34" charset="0"/>
              </a:rPr>
              <a:t>取代酸是指具有两种或两种以上官能团的有机物，既具有羧酸的性质，又具有取代基的性质，同时还表现出两者相互影响所具有的特殊性质。</a:t>
            </a:r>
          </a:p>
        </p:txBody>
      </p:sp>
      <p:sp>
        <p:nvSpPr>
          <p:cNvPr id="518151" name="Rectangle 7">
            <a:extLst>
              <a:ext uri="{FF2B5EF4-FFF2-40B4-BE49-F238E27FC236}">
                <a16:creationId xmlns:a16="http://schemas.microsoft.com/office/drawing/2014/main" id="{E8201337-81C0-4F12-A4A5-F5FA80D94D3A}"/>
              </a:ext>
            </a:extLst>
          </p:cNvPr>
          <p:cNvSpPr>
            <a:spLocks noChangeArrowheads="1"/>
          </p:cNvSpPr>
          <p:nvPr/>
        </p:nvSpPr>
        <p:spPr bwMode="auto">
          <a:xfrm>
            <a:off x="468313" y="2277145"/>
            <a:ext cx="181451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b="0">
                <a:solidFill>
                  <a:schemeClr val="hlink"/>
                </a:solidFill>
                <a:latin typeface="Times New Roman" panose="02020603050405020304" pitchFamily="18" charset="0"/>
                <a:ea typeface="楷体" panose="02010609060101010101" pitchFamily="49" charset="-122"/>
                <a:cs typeface="Arial" panose="020B0604020202020204" pitchFamily="34" charset="0"/>
              </a:rPr>
              <a:t>一、</a:t>
            </a:r>
            <a:r>
              <a:rPr kumimoji="0" lang="zh-CN" altLang="en-US" sz="2400">
                <a:solidFill>
                  <a:schemeClr val="hlink"/>
                </a:solidFill>
                <a:latin typeface="Times New Roman" panose="02020603050405020304" pitchFamily="18" charset="0"/>
                <a:ea typeface="楷体" panose="02010609060101010101" pitchFamily="49" charset="-122"/>
                <a:cs typeface="Arial" panose="020B0604020202020204" pitchFamily="34" charset="0"/>
              </a:rPr>
              <a:t>卤代酸</a:t>
            </a:r>
          </a:p>
        </p:txBody>
      </p:sp>
      <p:sp>
        <p:nvSpPr>
          <p:cNvPr id="14" name="Rectangle 6">
            <a:extLst>
              <a:ext uri="{FF2B5EF4-FFF2-40B4-BE49-F238E27FC236}">
                <a16:creationId xmlns:a16="http://schemas.microsoft.com/office/drawing/2014/main" id="{35579337-7A50-4CA6-99EF-5A904C201386}"/>
              </a:ext>
            </a:extLst>
          </p:cNvPr>
          <p:cNvSpPr>
            <a:spLocks noChangeArrowheads="1"/>
          </p:cNvSpPr>
          <p:nvPr/>
        </p:nvSpPr>
        <p:spPr bwMode="auto">
          <a:xfrm>
            <a:off x="3810000" y="4878660"/>
            <a:ext cx="164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l-GR" altLang="zh-CN" sz="2400" b="1">
                <a:solidFill>
                  <a:srgbClr val="6576F1"/>
                </a:solidFill>
              </a:rPr>
              <a:t>β</a:t>
            </a:r>
            <a:r>
              <a:rPr lang="en-US" altLang="zh-CN" sz="2400" b="1">
                <a:solidFill>
                  <a:srgbClr val="6576F1"/>
                </a:solidFill>
                <a:ea typeface="宋体" panose="02010600030101010101" pitchFamily="2" charset="-122"/>
              </a:rPr>
              <a:t>-</a:t>
            </a:r>
            <a:r>
              <a:rPr lang="zh-CN" altLang="en-US" sz="2400" b="1">
                <a:solidFill>
                  <a:srgbClr val="6576F1"/>
                </a:solidFill>
                <a:ea typeface="宋体" panose="02010600030101010101" pitchFamily="2" charset="-122"/>
              </a:rPr>
              <a:t>溴丁酸</a:t>
            </a:r>
          </a:p>
        </p:txBody>
      </p:sp>
      <p:sp>
        <p:nvSpPr>
          <p:cNvPr id="15" name="Rectangle 7">
            <a:extLst>
              <a:ext uri="{FF2B5EF4-FFF2-40B4-BE49-F238E27FC236}">
                <a16:creationId xmlns:a16="http://schemas.microsoft.com/office/drawing/2014/main" id="{38E666F5-8B5A-40C1-B171-8B08EEC9A37B}"/>
              </a:ext>
            </a:extLst>
          </p:cNvPr>
          <p:cNvSpPr>
            <a:spLocks noChangeArrowheads="1"/>
          </p:cNvSpPr>
          <p:nvPr/>
        </p:nvSpPr>
        <p:spPr bwMode="auto">
          <a:xfrm>
            <a:off x="1066800" y="4878660"/>
            <a:ext cx="164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l-GR" altLang="zh-CN" sz="2400" b="1">
                <a:solidFill>
                  <a:srgbClr val="6576F1"/>
                </a:solidFill>
              </a:rPr>
              <a:t>α</a:t>
            </a:r>
            <a:r>
              <a:rPr lang="en-US" altLang="zh-CN" sz="2400" b="1">
                <a:solidFill>
                  <a:srgbClr val="6576F1"/>
                </a:solidFill>
                <a:ea typeface="宋体" panose="02010600030101010101" pitchFamily="2" charset="-122"/>
              </a:rPr>
              <a:t>-</a:t>
            </a:r>
            <a:r>
              <a:rPr lang="zh-CN" altLang="en-US" sz="2400" b="1">
                <a:solidFill>
                  <a:srgbClr val="6576F1"/>
                </a:solidFill>
                <a:ea typeface="宋体" panose="02010600030101010101" pitchFamily="2" charset="-122"/>
              </a:rPr>
              <a:t>溴丁酸</a:t>
            </a:r>
          </a:p>
        </p:txBody>
      </p:sp>
      <p:sp>
        <p:nvSpPr>
          <p:cNvPr id="16" name="Rectangle 9">
            <a:extLst>
              <a:ext uri="{FF2B5EF4-FFF2-40B4-BE49-F238E27FC236}">
                <a16:creationId xmlns:a16="http://schemas.microsoft.com/office/drawing/2014/main" id="{7193433A-DD3C-4A5C-9850-C02D29464DD2}"/>
              </a:ext>
            </a:extLst>
          </p:cNvPr>
          <p:cNvSpPr>
            <a:spLocks noChangeArrowheads="1"/>
          </p:cNvSpPr>
          <p:nvPr/>
        </p:nvSpPr>
        <p:spPr bwMode="auto">
          <a:xfrm>
            <a:off x="6705600" y="4878660"/>
            <a:ext cx="155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l-GR" altLang="zh-CN" sz="2400" b="1">
                <a:solidFill>
                  <a:srgbClr val="6576F1"/>
                </a:solidFill>
              </a:rPr>
              <a:t>ω</a:t>
            </a:r>
            <a:r>
              <a:rPr lang="en-US" altLang="zh-CN" sz="2400" b="1">
                <a:solidFill>
                  <a:srgbClr val="6576F1"/>
                </a:solidFill>
                <a:ea typeface="宋体" panose="02010600030101010101" pitchFamily="2" charset="-122"/>
              </a:rPr>
              <a:t>-</a:t>
            </a:r>
            <a:r>
              <a:rPr lang="zh-CN" altLang="en-US" sz="2400" b="1">
                <a:solidFill>
                  <a:srgbClr val="6576F1"/>
                </a:solidFill>
                <a:ea typeface="宋体" panose="02010600030101010101" pitchFamily="2" charset="-122"/>
              </a:rPr>
              <a:t>溴戊酸</a:t>
            </a:r>
          </a:p>
        </p:txBody>
      </p:sp>
      <p:grpSp>
        <p:nvGrpSpPr>
          <p:cNvPr id="17" name="组合 12">
            <a:extLst>
              <a:ext uri="{FF2B5EF4-FFF2-40B4-BE49-F238E27FC236}">
                <a16:creationId xmlns:a16="http://schemas.microsoft.com/office/drawing/2014/main" id="{E5FB6A58-2928-4DBD-A37D-4BC1DA9A6CBD}"/>
              </a:ext>
            </a:extLst>
          </p:cNvPr>
          <p:cNvGrpSpPr>
            <a:grpSpLocks/>
          </p:cNvGrpSpPr>
          <p:nvPr/>
        </p:nvGrpSpPr>
        <p:grpSpPr bwMode="auto">
          <a:xfrm>
            <a:off x="381000" y="2745060"/>
            <a:ext cx="8534400" cy="1905000"/>
            <a:chOff x="381000" y="1371600"/>
            <a:chExt cx="8382000" cy="1524000"/>
          </a:xfrm>
        </p:grpSpPr>
        <p:sp>
          <p:nvSpPr>
            <p:cNvPr id="18" name="Rectangle 2">
              <a:extLst>
                <a:ext uri="{FF2B5EF4-FFF2-40B4-BE49-F238E27FC236}">
                  <a16:creationId xmlns:a16="http://schemas.microsoft.com/office/drawing/2014/main" id="{CDB64978-F498-4F94-9772-54F818DEE3E9}"/>
                </a:ext>
              </a:extLst>
            </p:cNvPr>
            <p:cNvSpPr>
              <a:spLocks noChangeArrowheads="1"/>
            </p:cNvSpPr>
            <p:nvPr/>
          </p:nvSpPr>
          <p:spPr bwMode="auto">
            <a:xfrm>
              <a:off x="6096000" y="1371600"/>
              <a:ext cx="2667000" cy="1524000"/>
            </a:xfrm>
            <a:prstGeom prst="rect">
              <a:avLst/>
            </a:prstGeom>
            <a:solidFill>
              <a:srgbClr val="E6EFFE"/>
            </a:solidFill>
            <a:ln w="28575">
              <a:solidFill>
                <a:srgbClr val="6576F1"/>
              </a:solidFill>
              <a:miter lim="800000"/>
              <a:headEnd/>
              <a:tailEnd/>
            </a:ln>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19" name="Rectangle 3">
              <a:extLst>
                <a:ext uri="{FF2B5EF4-FFF2-40B4-BE49-F238E27FC236}">
                  <a16:creationId xmlns:a16="http://schemas.microsoft.com/office/drawing/2014/main" id="{1FB0DD09-0978-4CFB-9A40-A8B87D22C5A5}"/>
                </a:ext>
              </a:extLst>
            </p:cNvPr>
            <p:cNvSpPr>
              <a:spLocks noChangeArrowheads="1"/>
            </p:cNvSpPr>
            <p:nvPr/>
          </p:nvSpPr>
          <p:spPr bwMode="auto">
            <a:xfrm>
              <a:off x="381000" y="1371600"/>
              <a:ext cx="2362200" cy="1524000"/>
            </a:xfrm>
            <a:prstGeom prst="rect">
              <a:avLst/>
            </a:prstGeom>
            <a:solidFill>
              <a:srgbClr val="E6EFFE"/>
            </a:solidFill>
            <a:ln w="28575">
              <a:solidFill>
                <a:srgbClr val="6576F1"/>
              </a:solidFill>
              <a:miter lim="800000"/>
              <a:headEnd/>
              <a:tailEnd/>
            </a:ln>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solidFill>
                  <a:srgbClr val="6576F1"/>
                </a:solidFill>
                <a:ea typeface="宋体" panose="02010600030101010101" pitchFamily="2" charset="-122"/>
              </a:endParaRPr>
            </a:p>
          </p:txBody>
        </p:sp>
        <p:sp>
          <p:nvSpPr>
            <p:cNvPr id="20" name="Rectangle 4">
              <a:extLst>
                <a:ext uri="{FF2B5EF4-FFF2-40B4-BE49-F238E27FC236}">
                  <a16:creationId xmlns:a16="http://schemas.microsoft.com/office/drawing/2014/main" id="{AD61BB5B-7FB8-43F6-9E1C-C9EA660E8517}"/>
                </a:ext>
              </a:extLst>
            </p:cNvPr>
            <p:cNvSpPr>
              <a:spLocks noChangeArrowheads="1"/>
            </p:cNvSpPr>
            <p:nvPr/>
          </p:nvSpPr>
          <p:spPr bwMode="auto">
            <a:xfrm>
              <a:off x="3238500" y="1371600"/>
              <a:ext cx="2362200" cy="1524000"/>
            </a:xfrm>
            <a:prstGeom prst="rect">
              <a:avLst/>
            </a:prstGeom>
            <a:solidFill>
              <a:srgbClr val="E6EFFE"/>
            </a:solidFill>
            <a:ln w="28575">
              <a:solidFill>
                <a:srgbClr val="6576F1"/>
              </a:solidFill>
              <a:miter lim="800000"/>
              <a:headEnd/>
              <a:tailEnd/>
            </a:ln>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graphicFrame>
          <p:nvGraphicFramePr>
            <p:cNvPr id="21" name="Object 8">
              <a:extLst>
                <a:ext uri="{FF2B5EF4-FFF2-40B4-BE49-F238E27FC236}">
                  <a16:creationId xmlns:a16="http://schemas.microsoft.com/office/drawing/2014/main" id="{03A43682-E9C5-48E1-A893-36232946CB3C}"/>
                </a:ext>
              </a:extLst>
            </p:cNvPr>
            <p:cNvGraphicFramePr>
              <a:graphicFrameLocks noChangeAspect="1"/>
            </p:cNvGraphicFramePr>
            <p:nvPr/>
          </p:nvGraphicFramePr>
          <p:xfrm>
            <a:off x="533400" y="1752600"/>
            <a:ext cx="4953000" cy="950913"/>
          </p:xfrm>
          <a:graphic>
            <a:graphicData uri="http://schemas.openxmlformats.org/presentationml/2006/ole">
              <mc:AlternateContent xmlns:mc="http://schemas.openxmlformats.org/markup-compatibility/2006">
                <mc:Choice xmlns:v="urn:schemas-microsoft-com:vml" Requires="v">
                  <p:oleObj spid="_x0000_s58448" name="CS ChemDraw Drawing" r:id="rId3" imgW="5654520" imgH="691920" progId="ChemDraw.Document.6.0">
                    <p:embed/>
                  </p:oleObj>
                </mc:Choice>
                <mc:Fallback>
                  <p:oleObj name="CS ChemDraw Drawing" r:id="rId3" imgW="5654520" imgH="691920" progId="ChemDraw.Document.6.0">
                    <p:embed/>
                    <p:pic>
                      <p:nvPicPr>
                        <p:cNvPr id="9218" name="Object 8">
                          <a:extLst>
                            <a:ext uri="{FF2B5EF4-FFF2-40B4-BE49-F238E27FC236}">
                              <a16:creationId xmlns:a16="http://schemas.microsoft.com/office/drawing/2014/main" id="{8AF505E6-C71D-4751-BDC9-155F1267D6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6275"/>
                        <a:stretch>
                          <a:fillRect/>
                        </a:stretch>
                      </p:blipFill>
                      <p:spPr bwMode="auto">
                        <a:xfrm>
                          <a:off x="533400" y="1752600"/>
                          <a:ext cx="49530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1">
              <a:extLst>
                <a:ext uri="{FF2B5EF4-FFF2-40B4-BE49-F238E27FC236}">
                  <a16:creationId xmlns:a16="http://schemas.microsoft.com/office/drawing/2014/main" id="{E19B8F93-D956-4A2A-88C6-739EBBCDC107}"/>
                </a:ext>
              </a:extLst>
            </p:cNvPr>
            <p:cNvGraphicFramePr>
              <a:graphicFrameLocks noChangeAspect="1"/>
            </p:cNvGraphicFramePr>
            <p:nvPr/>
          </p:nvGraphicFramePr>
          <p:xfrm>
            <a:off x="6248400" y="1719263"/>
            <a:ext cx="2286000" cy="871537"/>
          </p:xfrm>
          <a:graphic>
            <a:graphicData uri="http://schemas.openxmlformats.org/presentationml/2006/ole">
              <mc:AlternateContent xmlns:mc="http://schemas.openxmlformats.org/markup-compatibility/2006">
                <mc:Choice xmlns:v="urn:schemas-microsoft-com:vml" Requires="v">
                  <p:oleObj spid="_x0000_s58449" name="CS ChemDraw Drawing" r:id="rId5" imgW="1688760" imgH="645120" progId="ChemDraw.Document.6.0">
                    <p:embed/>
                  </p:oleObj>
                </mc:Choice>
                <mc:Fallback>
                  <p:oleObj name="CS ChemDraw Drawing" r:id="rId5" imgW="1688760" imgH="645120" progId="ChemDraw.Document.6.0">
                    <p:embed/>
                    <p:pic>
                      <p:nvPicPr>
                        <p:cNvPr id="9219" name="Object 11">
                          <a:extLst>
                            <a:ext uri="{FF2B5EF4-FFF2-40B4-BE49-F238E27FC236}">
                              <a16:creationId xmlns:a16="http://schemas.microsoft.com/office/drawing/2014/main" id="{FE5A46AA-04C1-49CA-9345-0FAA7311F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1719263"/>
                          <a:ext cx="228600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10">
              <a:extLst>
                <a:ext uri="{FF2B5EF4-FFF2-40B4-BE49-F238E27FC236}">
                  <a16:creationId xmlns:a16="http://schemas.microsoft.com/office/drawing/2014/main" id="{98ED950A-0EBD-42B3-A3C1-1C29FCAAF65C}"/>
                </a:ext>
              </a:extLst>
            </p:cNvPr>
            <p:cNvSpPr>
              <a:spLocks noChangeArrowheads="1"/>
            </p:cNvSpPr>
            <p:nvPr/>
          </p:nvSpPr>
          <p:spPr bwMode="auto">
            <a:xfrm>
              <a:off x="6372225" y="1825625"/>
              <a:ext cx="666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n-US" altLang="zh-CN" sz="2800">
                  <a:solidFill>
                    <a:srgbClr val="FF0000"/>
                  </a:solidFill>
                  <a:ea typeface="宋体" panose="02010600030101010101" pitchFamily="2" charset="-122"/>
                </a:rPr>
                <a:t>*</a:t>
              </a:r>
            </a:p>
          </p:txBody>
        </p:sp>
      </p:grpSp>
      <p:sp>
        <p:nvSpPr>
          <p:cNvPr id="24" name="AutoShape 12">
            <a:extLst>
              <a:ext uri="{FF2B5EF4-FFF2-40B4-BE49-F238E27FC236}">
                <a16:creationId xmlns:a16="http://schemas.microsoft.com/office/drawing/2014/main" id="{1088D9DC-CFE9-4954-8349-6EA0F6F0A5EF}"/>
              </a:ext>
            </a:extLst>
          </p:cNvPr>
          <p:cNvSpPr>
            <a:spLocks/>
          </p:cNvSpPr>
          <p:nvPr/>
        </p:nvSpPr>
        <p:spPr bwMode="auto">
          <a:xfrm>
            <a:off x="3505200" y="5716860"/>
            <a:ext cx="2667000" cy="952500"/>
          </a:xfrm>
          <a:prstGeom prst="borderCallout1">
            <a:avLst>
              <a:gd name="adj1" fmla="val 12000"/>
              <a:gd name="adj2" fmla="val 102856"/>
              <a:gd name="adj3" fmla="val -92000"/>
              <a:gd name="adj4" fmla="val 111431"/>
            </a:avLst>
          </a:prstGeom>
          <a:noFill/>
          <a:ln w="28575" algn="ctr">
            <a:solidFill>
              <a:srgbClr val="FF505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lnSpc>
                <a:spcPct val="130000"/>
              </a:lnSpc>
            </a:pPr>
            <a:r>
              <a:rPr lang="zh-CN" altLang="en-US">
                <a:solidFill>
                  <a:srgbClr val="FF0000"/>
                </a:solidFill>
                <a:ea typeface="宋体" panose="02010600030101010101" pitchFamily="2" charset="-122"/>
              </a:rPr>
              <a:t>卤原子在碳链的末端－羧基的另一端</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18149"/>
                                        </p:tgtEl>
                                        <p:attrNameLst>
                                          <p:attrName>style.visibility</p:attrName>
                                        </p:attrNameLst>
                                      </p:cBhvr>
                                      <p:to>
                                        <p:strVal val="visible"/>
                                      </p:to>
                                    </p:set>
                                    <p:animEffect transition="in" filter="slide(fromBottom)">
                                      <p:cBhvr>
                                        <p:cTn id="7" dur="500"/>
                                        <p:tgtEl>
                                          <p:spTgt spid="5181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18150"/>
                                        </p:tgtEl>
                                        <p:attrNameLst>
                                          <p:attrName>style.visibility</p:attrName>
                                        </p:attrNameLst>
                                      </p:cBhvr>
                                      <p:to>
                                        <p:strVal val="visible"/>
                                      </p:to>
                                    </p:set>
                                    <p:animEffect transition="in" filter="slide(fromBottom)">
                                      <p:cBhvr>
                                        <p:cTn id="12" dur="500"/>
                                        <p:tgtEl>
                                          <p:spTgt spid="5181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18151"/>
                                        </p:tgtEl>
                                        <p:attrNameLst>
                                          <p:attrName>style.visibility</p:attrName>
                                        </p:attrNameLst>
                                      </p:cBhvr>
                                      <p:to>
                                        <p:strVal val="visible"/>
                                      </p:to>
                                    </p:set>
                                    <p:animEffect transition="in" filter="slide(fromBottom)">
                                      <p:cBhvr>
                                        <p:cTn id="17" dur="500"/>
                                        <p:tgtEl>
                                          <p:spTgt spid="518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9" grpId="0"/>
      <p:bldP spid="518150" grpId="0"/>
      <p:bldP spid="51815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309DEE8-647C-4EFE-A99F-E40925E9EED5}"/>
              </a:ext>
            </a:extLst>
          </p:cNvPr>
          <p:cNvSpPr>
            <a:spLocks noGrp="1"/>
          </p:cNvSpPr>
          <p:nvPr>
            <p:ph type="dt" sz="quarter" idx="10"/>
          </p:nvPr>
        </p:nvSpPr>
        <p:spPr/>
        <p:txBody>
          <a:bodyPr/>
          <a:lstStyle/>
          <a:p>
            <a:pPr>
              <a:defRPr/>
            </a:pPr>
            <a:fld id="{4CBFAA16-47E8-47B4-8199-C9425D972CE9}" type="datetime11">
              <a:rPr lang="zh-CN" altLang="en-US" smtClean="0"/>
              <a:t>12:44:18</a:t>
            </a:fld>
            <a:endParaRPr lang="en-US" altLang="zh-CN"/>
          </a:p>
        </p:txBody>
      </p:sp>
      <p:sp>
        <p:nvSpPr>
          <p:cNvPr id="11" name="灯片编号占位符 4">
            <a:extLst>
              <a:ext uri="{FF2B5EF4-FFF2-40B4-BE49-F238E27FC236}">
                <a16:creationId xmlns:a16="http://schemas.microsoft.com/office/drawing/2014/main" id="{FDA8F44A-FA84-4FE9-B816-E9E0FE26B029}"/>
              </a:ext>
            </a:extLst>
          </p:cNvPr>
          <p:cNvSpPr>
            <a:spLocks noGrp="1"/>
          </p:cNvSpPr>
          <p:nvPr>
            <p:ph type="sldNum" sz="quarter" idx="12"/>
          </p:nvPr>
        </p:nvSpPr>
        <p:spPr/>
        <p:txBody>
          <a:bodyPr/>
          <a:lstStyle/>
          <a:p>
            <a:pPr>
              <a:defRPr/>
            </a:pPr>
            <a:fld id="{B5CA9688-5DD4-460B-9F2D-96C9CA96E65C}" type="slidenum">
              <a:rPr lang="en-US" altLang="zh-CN"/>
              <a:pPr>
                <a:defRPr/>
              </a:pPr>
              <a:t>72</a:t>
            </a:fld>
            <a:endParaRPr lang="en-US" altLang="zh-CN"/>
          </a:p>
        </p:txBody>
      </p:sp>
      <p:sp>
        <p:nvSpPr>
          <p:cNvPr id="518152" name="Rectangle 8">
            <a:extLst>
              <a:ext uri="{FF2B5EF4-FFF2-40B4-BE49-F238E27FC236}">
                <a16:creationId xmlns:a16="http://schemas.microsoft.com/office/drawing/2014/main" id="{4CF01118-366E-4105-9095-E4D13E8740A0}"/>
              </a:ext>
            </a:extLst>
          </p:cNvPr>
          <p:cNvSpPr>
            <a:spLocks noChangeArrowheads="1"/>
          </p:cNvSpPr>
          <p:nvPr/>
        </p:nvSpPr>
        <p:spPr bwMode="auto">
          <a:xfrm>
            <a:off x="684213" y="251669"/>
            <a:ext cx="8064500" cy="870046"/>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1</a:t>
            </a:r>
            <a:r>
              <a:rPr kumimoji="0" lang="zh-CN" altLang="en-US" sz="2400" dirty="0">
                <a:latin typeface="Arial" panose="020B0604020202020204" pitchFamily="34" charset="0"/>
                <a:ea typeface="楷体" panose="02010609060101010101" pitchFamily="49" charset="-122"/>
                <a:cs typeface="Arial" panose="020B0604020202020204" pitchFamily="34" charset="0"/>
              </a:rPr>
              <a:t>、性质主要表现为：对羧酸酸性的影响。最重要的是</a:t>
            </a:r>
            <a:r>
              <a:rPr kumimoji="0" lang="zh-CN" altLang="en-US" sz="24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400" dirty="0">
                <a:latin typeface="Arial" panose="020B0604020202020204" pitchFamily="34" charset="0"/>
                <a:ea typeface="楷体" panose="02010609060101010101" pitchFamily="49" charset="-122"/>
                <a:cs typeface="Arial" panose="020B0604020202020204" pitchFamily="34" charset="0"/>
              </a:rPr>
              <a:t>-</a:t>
            </a:r>
            <a:r>
              <a:rPr kumimoji="0" lang="zh-CN" altLang="en-US" sz="2400" dirty="0">
                <a:latin typeface="Arial" panose="020B0604020202020204" pitchFamily="34" charset="0"/>
                <a:ea typeface="楷体" panose="02010609060101010101" pitchFamily="49" charset="-122"/>
                <a:cs typeface="Arial" panose="020B0604020202020204" pitchFamily="34" charset="0"/>
              </a:rPr>
              <a:t>卤代酸。</a:t>
            </a:r>
          </a:p>
        </p:txBody>
      </p:sp>
      <p:sp>
        <p:nvSpPr>
          <p:cNvPr id="15" name="Text Box 4">
            <a:extLst>
              <a:ext uri="{FF2B5EF4-FFF2-40B4-BE49-F238E27FC236}">
                <a16:creationId xmlns:a16="http://schemas.microsoft.com/office/drawing/2014/main" id="{D152DC48-9F5D-4012-AB83-5B76A9CF64E9}"/>
              </a:ext>
            </a:extLst>
          </p:cNvPr>
          <p:cNvSpPr txBox="1">
            <a:spLocks noChangeArrowheads="1"/>
          </p:cNvSpPr>
          <p:nvPr/>
        </p:nvSpPr>
        <p:spPr bwMode="auto">
          <a:xfrm>
            <a:off x="457200" y="1517104"/>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algn="ctr" eaLnBrk="1" hangingPunct="1"/>
            <a:r>
              <a:rPr lang="zh-CN" altLang="en-US" sz="2400" b="1">
                <a:solidFill>
                  <a:srgbClr val="008000"/>
                </a:solidFill>
                <a:ea typeface="宋体" panose="02010600030101010101" pitchFamily="2" charset="-122"/>
              </a:rPr>
              <a:t>酸性强弱</a:t>
            </a:r>
            <a:endParaRPr lang="en-US" altLang="zh-CN" sz="2400" b="1">
              <a:solidFill>
                <a:srgbClr val="008000"/>
              </a:solidFill>
              <a:ea typeface="宋体" panose="02010600030101010101" pitchFamily="2" charset="-122"/>
            </a:endParaRPr>
          </a:p>
        </p:txBody>
      </p:sp>
      <p:sp>
        <p:nvSpPr>
          <p:cNvPr id="16" name="AutoShape 5">
            <a:extLst>
              <a:ext uri="{FF2B5EF4-FFF2-40B4-BE49-F238E27FC236}">
                <a16:creationId xmlns:a16="http://schemas.microsoft.com/office/drawing/2014/main" id="{43EAA3E9-16E3-4DBF-AEE3-EE216D163598}"/>
              </a:ext>
            </a:extLst>
          </p:cNvPr>
          <p:cNvSpPr>
            <a:spLocks noChangeArrowheads="1"/>
          </p:cNvSpPr>
          <p:nvPr/>
        </p:nvSpPr>
        <p:spPr bwMode="auto">
          <a:xfrm>
            <a:off x="457200" y="1440904"/>
            <a:ext cx="1905000" cy="711200"/>
          </a:xfrm>
          <a:prstGeom prst="roundRect">
            <a:avLst>
              <a:gd name="adj" fmla="val 23611"/>
            </a:avLst>
          </a:prstGeom>
          <a:noFill/>
          <a:ln w="2857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17" name="Rectangle 24">
            <a:extLst>
              <a:ext uri="{FF2B5EF4-FFF2-40B4-BE49-F238E27FC236}">
                <a16:creationId xmlns:a16="http://schemas.microsoft.com/office/drawing/2014/main" id="{ADC17F30-E298-4F3B-93E4-193D6BC403CB}"/>
              </a:ext>
            </a:extLst>
          </p:cNvPr>
          <p:cNvSpPr>
            <a:spLocks noChangeArrowheads="1"/>
          </p:cNvSpPr>
          <p:nvPr/>
        </p:nvSpPr>
        <p:spPr bwMode="auto">
          <a:xfrm>
            <a:off x="396875" y="5654129"/>
            <a:ext cx="7412038" cy="511175"/>
          </a:xfrm>
          <a:prstGeom prst="rect">
            <a:avLst/>
          </a:prstGeom>
          <a:solidFill>
            <a:srgbClr val="CFF7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18" name="Rectangle 23">
            <a:extLst>
              <a:ext uri="{FF2B5EF4-FFF2-40B4-BE49-F238E27FC236}">
                <a16:creationId xmlns:a16="http://schemas.microsoft.com/office/drawing/2014/main" id="{05B9DE7A-9F82-472F-A016-67A022DA2858}"/>
              </a:ext>
            </a:extLst>
          </p:cNvPr>
          <p:cNvSpPr>
            <a:spLocks noChangeArrowheads="1"/>
          </p:cNvSpPr>
          <p:nvPr/>
        </p:nvSpPr>
        <p:spPr bwMode="auto">
          <a:xfrm>
            <a:off x="381000" y="3317329"/>
            <a:ext cx="8310563" cy="511175"/>
          </a:xfrm>
          <a:prstGeom prst="rect">
            <a:avLst/>
          </a:prstGeom>
          <a:solidFill>
            <a:srgbClr val="CBF9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19" name="Rectangle 22">
            <a:extLst>
              <a:ext uri="{FF2B5EF4-FFF2-40B4-BE49-F238E27FC236}">
                <a16:creationId xmlns:a16="http://schemas.microsoft.com/office/drawing/2014/main" id="{0BDF3778-A87F-48D9-9AED-3955E44B8201}"/>
              </a:ext>
            </a:extLst>
          </p:cNvPr>
          <p:cNvSpPr>
            <a:spLocks noChangeArrowheads="1"/>
          </p:cNvSpPr>
          <p:nvPr/>
        </p:nvSpPr>
        <p:spPr bwMode="auto">
          <a:xfrm>
            <a:off x="396875" y="4266654"/>
            <a:ext cx="7412038" cy="1387475"/>
          </a:xfrm>
          <a:prstGeom prst="rect">
            <a:avLst/>
          </a:prstGeom>
          <a:solidFill>
            <a:srgbClr val="D6FA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20" name="Rectangle 21">
            <a:extLst>
              <a:ext uri="{FF2B5EF4-FFF2-40B4-BE49-F238E27FC236}">
                <a16:creationId xmlns:a16="http://schemas.microsoft.com/office/drawing/2014/main" id="{050FF7B5-5184-4B77-9E33-0236DF9E076D}"/>
              </a:ext>
            </a:extLst>
          </p:cNvPr>
          <p:cNvSpPr>
            <a:spLocks noChangeArrowheads="1"/>
          </p:cNvSpPr>
          <p:nvPr/>
        </p:nvSpPr>
        <p:spPr bwMode="auto">
          <a:xfrm>
            <a:off x="381000" y="2660104"/>
            <a:ext cx="8310563" cy="657225"/>
          </a:xfrm>
          <a:prstGeom prst="rect">
            <a:avLst/>
          </a:prstGeom>
          <a:solidFill>
            <a:srgbClr val="D6FA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30000"/>
              </a:lnSpc>
            </a:pPr>
            <a:endParaRPr lang="zh-CN" altLang="en-US">
              <a:ea typeface="宋体" panose="02010600030101010101" pitchFamily="2" charset="-122"/>
            </a:endParaRPr>
          </a:p>
        </p:txBody>
      </p:sp>
      <p:sp>
        <p:nvSpPr>
          <p:cNvPr id="21" name="Text Box 6">
            <a:extLst>
              <a:ext uri="{FF2B5EF4-FFF2-40B4-BE49-F238E27FC236}">
                <a16:creationId xmlns:a16="http://schemas.microsoft.com/office/drawing/2014/main" id="{9CA848E6-165C-4D0E-9A4C-BB344CBB899A}"/>
              </a:ext>
            </a:extLst>
          </p:cNvPr>
          <p:cNvSpPr txBox="1">
            <a:spLocks noChangeArrowheads="1"/>
          </p:cNvSpPr>
          <p:nvPr/>
        </p:nvSpPr>
        <p:spPr bwMode="auto">
          <a:xfrm>
            <a:off x="990600" y="2768054"/>
            <a:ext cx="79914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20000"/>
              </a:lnSpc>
            </a:pPr>
            <a:r>
              <a:rPr lang="en-US" altLang="zh-CN" sz="2400">
                <a:solidFill>
                  <a:srgbClr val="3333FF"/>
                </a:solidFill>
                <a:ea typeface="宋体" panose="02010600030101010101" pitchFamily="2" charset="-122"/>
              </a:rPr>
              <a:t>C</a:t>
            </a:r>
            <a:r>
              <a:rPr lang="en-US" altLang="zh-CN" sz="2400" baseline="-25000">
                <a:solidFill>
                  <a:srgbClr val="3333FF"/>
                </a:solidFill>
                <a:ea typeface="宋体" panose="02010600030101010101" pitchFamily="2" charset="-122"/>
              </a:rPr>
              <a:t>2</a:t>
            </a:r>
            <a:r>
              <a:rPr lang="en-US" altLang="zh-CN" sz="2400">
                <a:solidFill>
                  <a:srgbClr val="3333FF"/>
                </a:solidFill>
                <a:ea typeface="宋体" panose="02010600030101010101" pitchFamily="2" charset="-122"/>
              </a:rPr>
              <a:t>H</a:t>
            </a:r>
            <a:r>
              <a:rPr lang="en-US" altLang="zh-CN" sz="2400" baseline="-25000">
                <a:solidFill>
                  <a:srgbClr val="3333FF"/>
                </a:solidFill>
                <a:ea typeface="宋体" panose="02010600030101010101" pitchFamily="2" charset="-122"/>
              </a:rPr>
              <a:t>6</a:t>
            </a:r>
            <a:r>
              <a:rPr lang="en-US" altLang="zh-CN" sz="2400">
                <a:solidFill>
                  <a:srgbClr val="3333FF"/>
                </a:solidFill>
                <a:ea typeface="宋体" panose="02010600030101010101" pitchFamily="2" charset="-122"/>
              </a:rPr>
              <a:t>    C</a:t>
            </a:r>
            <a:r>
              <a:rPr lang="en-US" altLang="zh-CN" sz="2400" baseline="-25000">
                <a:solidFill>
                  <a:srgbClr val="3333FF"/>
                </a:solidFill>
                <a:ea typeface="宋体" panose="02010600030101010101" pitchFamily="2" charset="-122"/>
              </a:rPr>
              <a:t>2</a:t>
            </a:r>
            <a:r>
              <a:rPr lang="en-US" altLang="zh-CN" sz="2400">
                <a:solidFill>
                  <a:srgbClr val="3333FF"/>
                </a:solidFill>
                <a:ea typeface="宋体" panose="02010600030101010101" pitchFamily="2" charset="-122"/>
              </a:rPr>
              <a:t>H</a:t>
            </a:r>
            <a:r>
              <a:rPr lang="en-US" altLang="zh-CN" sz="2400" baseline="-25000">
                <a:solidFill>
                  <a:srgbClr val="3333FF"/>
                </a:solidFill>
                <a:ea typeface="宋体" panose="02010600030101010101" pitchFamily="2" charset="-122"/>
              </a:rPr>
              <a:t>4</a:t>
            </a:r>
            <a:r>
              <a:rPr lang="en-US" altLang="zh-CN" sz="2400">
                <a:solidFill>
                  <a:srgbClr val="3333FF"/>
                </a:solidFill>
                <a:ea typeface="宋体" panose="02010600030101010101" pitchFamily="2" charset="-122"/>
              </a:rPr>
              <a:t>    NH</a:t>
            </a:r>
            <a:r>
              <a:rPr lang="en-US" altLang="zh-CN" sz="2400" baseline="-25000">
                <a:solidFill>
                  <a:srgbClr val="3333FF"/>
                </a:solidFill>
                <a:ea typeface="宋体" panose="02010600030101010101" pitchFamily="2" charset="-122"/>
              </a:rPr>
              <a:t>3</a:t>
            </a:r>
            <a:r>
              <a:rPr lang="en-US" altLang="zh-CN" sz="2400">
                <a:solidFill>
                  <a:srgbClr val="3333FF"/>
                </a:solidFill>
                <a:ea typeface="宋体" panose="02010600030101010101" pitchFamily="2" charset="-122"/>
              </a:rPr>
              <a:t>   CH</a:t>
            </a:r>
            <a:r>
              <a:rPr lang="en-US" altLang="zh-CN" sz="2400">
                <a:solidFill>
                  <a:srgbClr val="3333FF"/>
                </a:solidFill>
                <a:ea typeface="宋体" panose="02010600030101010101" pitchFamily="2" charset="-122"/>
                <a:cs typeface="Times New Roman" panose="02020603050405020304" pitchFamily="18" charset="0"/>
              </a:rPr>
              <a:t>≡CH   CH</a:t>
            </a:r>
            <a:r>
              <a:rPr lang="en-US" altLang="zh-CN" sz="2400" baseline="-25000">
                <a:solidFill>
                  <a:srgbClr val="3333FF"/>
                </a:solidFill>
                <a:ea typeface="宋体" panose="02010600030101010101" pitchFamily="2" charset="-122"/>
                <a:cs typeface="Times New Roman" panose="02020603050405020304" pitchFamily="18" charset="0"/>
              </a:rPr>
              <a:t>3</a:t>
            </a:r>
            <a:r>
              <a:rPr lang="en-US" altLang="zh-CN" sz="2400">
                <a:solidFill>
                  <a:srgbClr val="3333FF"/>
                </a:solidFill>
                <a:ea typeface="宋体" panose="02010600030101010101" pitchFamily="2" charset="-122"/>
                <a:cs typeface="Times New Roman" panose="02020603050405020304" pitchFamily="18" charset="0"/>
              </a:rPr>
              <a:t>COCH</a:t>
            </a:r>
            <a:r>
              <a:rPr lang="en-US" altLang="zh-CN" sz="2400" baseline="-25000">
                <a:solidFill>
                  <a:srgbClr val="3333FF"/>
                </a:solidFill>
                <a:ea typeface="宋体" panose="02010600030101010101" pitchFamily="2" charset="-122"/>
                <a:cs typeface="Times New Roman" panose="02020603050405020304" pitchFamily="18" charset="0"/>
              </a:rPr>
              <a:t>3</a:t>
            </a:r>
            <a:r>
              <a:rPr lang="en-US" altLang="zh-CN" sz="2400">
                <a:solidFill>
                  <a:srgbClr val="3333FF"/>
                </a:solidFill>
                <a:ea typeface="宋体" panose="02010600030101010101" pitchFamily="2" charset="-122"/>
                <a:cs typeface="Times New Roman" panose="02020603050405020304" pitchFamily="18" charset="0"/>
              </a:rPr>
              <a:t>   ROH   </a:t>
            </a:r>
            <a:r>
              <a:rPr lang="en-US" altLang="zh-CN" sz="2400">
                <a:solidFill>
                  <a:srgbClr val="3333FF"/>
                </a:solidFill>
                <a:ea typeface="宋体" panose="02010600030101010101" pitchFamily="2" charset="-122"/>
              </a:rPr>
              <a:t>H</a:t>
            </a:r>
            <a:r>
              <a:rPr lang="en-US" altLang="zh-CN" sz="2400" baseline="-25000">
                <a:solidFill>
                  <a:srgbClr val="3333FF"/>
                </a:solidFill>
                <a:ea typeface="宋体" panose="02010600030101010101" pitchFamily="2" charset="-122"/>
              </a:rPr>
              <a:t>2</a:t>
            </a:r>
            <a:r>
              <a:rPr lang="en-US" altLang="zh-CN" sz="2400">
                <a:solidFill>
                  <a:srgbClr val="3333FF"/>
                </a:solidFill>
                <a:ea typeface="宋体" panose="02010600030101010101" pitchFamily="2" charset="-122"/>
              </a:rPr>
              <a:t>O</a:t>
            </a:r>
          </a:p>
        </p:txBody>
      </p:sp>
      <p:sp>
        <p:nvSpPr>
          <p:cNvPr id="22" name="Rectangle 7">
            <a:extLst>
              <a:ext uri="{FF2B5EF4-FFF2-40B4-BE49-F238E27FC236}">
                <a16:creationId xmlns:a16="http://schemas.microsoft.com/office/drawing/2014/main" id="{681C30D3-705C-4D05-8317-768081D12238}"/>
              </a:ext>
            </a:extLst>
          </p:cNvPr>
          <p:cNvSpPr>
            <a:spLocks noChangeArrowheads="1"/>
          </p:cNvSpPr>
          <p:nvPr/>
        </p:nvSpPr>
        <p:spPr bwMode="auto">
          <a:xfrm>
            <a:off x="1219200" y="4869904"/>
            <a:ext cx="7924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lnSpc>
                <a:spcPct val="120000"/>
              </a:lnSpc>
            </a:pPr>
            <a:r>
              <a:rPr lang="en-US" altLang="zh-CN" sz="2400">
                <a:solidFill>
                  <a:srgbClr val="3333FF"/>
                </a:solidFill>
                <a:ea typeface="宋体" panose="02010600030101010101" pitchFamily="2" charset="-122"/>
              </a:rPr>
              <a:t>               H</a:t>
            </a:r>
            <a:r>
              <a:rPr lang="en-US" altLang="zh-CN" sz="2400" baseline="-25000">
                <a:solidFill>
                  <a:srgbClr val="3333FF"/>
                </a:solidFill>
                <a:ea typeface="宋体" panose="02010600030101010101" pitchFamily="2" charset="-122"/>
              </a:rPr>
              <a:t>2</a:t>
            </a:r>
            <a:r>
              <a:rPr lang="en-US" altLang="zh-CN" sz="2400">
                <a:solidFill>
                  <a:srgbClr val="3333FF"/>
                </a:solidFill>
                <a:ea typeface="宋体" panose="02010600030101010101" pitchFamily="2" charset="-122"/>
              </a:rPr>
              <a:t>CO</a:t>
            </a:r>
            <a:r>
              <a:rPr lang="en-US" altLang="zh-CN" sz="2400" baseline="-25000">
                <a:solidFill>
                  <a:srgbClr val="3333FF"/>
                </a:solidFill>
                <a:ea typeface="宋体" panose="02010600030101010101" pitchFamily="2" charset="-122"/>
              </a:rPr>
              <a:t>3</a:t>
            </a:r>
            <a:r>
              <a:rPr lang="en-US" altLang="zh-CN" sz="2400">
                <a:solidFill>
                  <a:srgbClr val="3333FF"/>
                </a:solidFill>
                <a:ea typeface="宋体" panose="02010600030101010101" pitchFamily="2" charset="-122"/>
              </a:rPr>
              <a:t>   RCOOH    H</a:t>
            </a:r>
            <a:r>
              <a:rPr lang="en-US" altLang="zh-CN" sz="2400" baseline="-25000">
                <a:solidFill>
                  <a:srgbClr val="3333FF"/>
                </a:solidFill>
                <a:ea typeface="宋体" panose="02010600030101010101" pitchFamily="2" charset="-122"/>
              </a:rPr>
              <a:t>3</a:t>
            </a:r>
            <a:r>
              <a:rPr lang="en-US" altLang="zh-CN" sz="2400">
                <a:solidFill>
                  <a:srgbClr val="3333FF"/>
                </a:solidFill>
                <a:ea typeface="宋体" panose="02010600030101010101" pitchFamily="2" charset="-122"/>
              </a:rPr>
              <a:t>PO</a:t>
            </a:r>
            <a:r>
              <a:rPr lang="en-US" altLang="zh-CN" sz="2400" baseline="-25000">
                <a:solidFill>
                  <a:srgbClr val="3333FF"/>
                </a:solidFill>
                <a:ea typeface="宋体" panose="02010600030101010101" pitchFamily="2" charset="-122"/>
              </a:rPr>
              <a:t>4</a:t>
            </a:r>
            <a:r>
              <a:rPr lang="en-US" altLang="zh-CN" sz="2400">
                <a:solidFill>
                  <a:srgbClr val="3333FF"/>
                </a:solidFill>
                <a:ea typeface="宋体" panose="02010600030101010101" pitchFamily="2" charset="-122"/>
              </a:rPr>
              <a:t>   </a:t>
            </a:r>
            <a:r>
              <a:rPr lang="en-US" altLang="zh-CN" sz="2400">
                <a:solidFill>
                  <a:srgbClr val="FF0000"/>
                </a:solidFill>
                <a:ea typeface="宋体" panose="02010600030101010101" pitchFamily="2" charset="-122"/>
              </a:rPr>
              <a:t>F</a:t>
            </a:r>
            <a:r>
              <a:rPr lang="en-US" altLang="zh-CN" sz="2400" baseline="-25000">
                <a:solidFill>
                  <a:srgbClr val="FF0000"/>
                </a:solidFill>
                <a:ea typeface="宋体" panose="02010600030101010101" pitchFamily="2" charset="-122"/>
              </a:rPr>
              <a:t>3</a:t>
            </a:r>
            <a:r>
              <a:rPr lang="en-US" altLang="zh-CN" sz="2400">
                <a:solidFill>
                  <a:srgbClr val="FF0000"/>
                </a:solidFill>
                <a:ea typeface="宋体" panose="02010600030101010101" pitchFamily="2" charset="-122"/>
              </a:rPr>
              <a:t>CCOOH</a:t>
            </a:r>
          </a:p>
        </p:txBody>
      </p:sp>
      <p:graphicFrame>
        <p:nvGraphicFramePr>
          <p:cNvPr id="23" name="Object 8">
            <a:extLst>
              <a:ext uri="{FF2B5EF4-FFF2-40B4-BE49-F238E27FC236}">
                <a16:creationId xmlns:a16="http://schemas.microsoft.com/office/drawing/2014/main" id="{F2DCB476-BC9D-446D-952D-21D6A73907D8}"/>
              </a:ext>
            </a:extLst>
          </p:cNvPr>
          <p:cNvGraphicFramePr>
            <a:graphicFrameLocks noChangeAspect="1"/>
          </p:cNvGraphicFramePr>
          <p:nvPr>
            <p:extLst>
              <p:ext uri="{D42A27DB-BD31-4B8C-83A1-F6EECF244321}">
                <p14:modId xmlns:p14="http://schemas.microsoft.com/office/powerpoint/2010/main" val="2395100208"/>
              </p:ext>
            </p:extLst>
          </p:nvPr>
        </p:nvGraphicFramePr>
        <p:xfrm>
          <a:off x="1371600" y="4336504"/>
          <a:ext cx="917575" cy="1246188"/>
        </p:xfrm>
        <a:graphic>
          <a:graphicData uri="http://schemas.openxmlformats.org/presentationml/2006/ole">
            <mc:AlternateContent xmlns:mc="http://schemas.openxmlformats.org/markup-compatibility/2006">
              <mc:Choice xmlns:v="urn:schemas-microsoft-com:vml" Requires="v">
                <p:oleObj spid="_x0000_s97295" name="CS ChemDraw Drawing" r:id="rId3" imgW="442440" imgH="666360" progId="ChemDraw.Document.6.0">
                  <p:embed/>
                </p:oleObj>
              </mc:Choice>
              <mc:Fallback>
                <p:oleObj name="CS ChemDraw Drawing" r:id="rId3" imgW="442440" imgH="666360" progId="ChemDraw.Document.6.0">
                  <p:embed/>
                  <p:pic>
                    <p:nvPicPr>
                      <p:cNvPr id="15362" name="Object 8">
                        <a:extLst>
                          <a:ext uri="{FF2B5EF4-FFF2-40B4-BE49-F238E27FC236}">
                            <a16:creationId xmlns:a16="http://schemas.microsoft.com/office/drawing/2014/main" id="{4B53049B-B221-49D2-86C0-0ED24DC20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380" b="25000"/>
                      <a:stretch>
                        <a:fillRect/>
                      </a:stretch>
                    </p:blipFill>
                    <p:spPr bwMode="auto">
                      <a:xfrm>
                        <a:off x="1371600" y="4336504"/>
                        <a:ext cx="917575" cy="124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Line 9">
            <a:extLst>
              <a:ext uri="{FF2B5EF4-FFF2-40B4-BE49-F238E27FC236}">
                <a16:creationId xmlns:a16="http://schemas.microsoft.com/office/drawing/2014/main" id="{FCD80621-D4C8-4E8C-BD9F-86FA24B069E5}"/>
              </a:ext>
            </a:extLst>
          </p:cNvPr>
          <p:cNvSpPr>
            <a:spLocks noChangeShapeType="1"/>
          </p:cNvSpPr>
          <p:nvPr/>
        </p:nvSpPr>
        <p:spPr bwMode="auto">
          <a:xfrm>
            <a:off x="381000" y="3317329"/>
            <a:ext cx="8310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0">
            <a:extLst>
              <a:ext uri="{FF2B5EF4-FFF2-40B4-BE49-F238E27FC236}">
                <a16:creationId xmlns:a16="http://schemas.microsoft.com/office/drawing/2014/main" id="{7AEAA956-57BE-41A5-8959-8BD0ADD413CE}"/>
              </a:ext>
            </a:extLst>
          </p:cNvPr>
          <p:cNvSpPr>
            <a:spLocks noChangeShapeType="1"/>
          </p:cNvSpPr>
          <p:nvPr/>
        </p:nvSpPr>
        <p:spPr bwMode="auto">
          <a:xfrm>
            <a:off x="381000" y="5654129"/>
            <a:ext cx="7427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11">
            <a:extLst>
              <a:ext uri="{FF2B5EF4-FFF2-40B4-BE49-F238E27FC236}">
                <a16:creationId xmlns:a16="http://schemas.microsoft.com/office/drawing/2014/main" id="{B28A3998-8582-48FB-9F0B-6D120C9D4181}"/>
              </a:ext>
            </a:extLst>
          </p:cNvPr>
          <p:cNvSpPr txBox="1">
            <a:spLocks noChangeArrowheads="1"/>
          </p:cNvSpPr>
          <p:nvPr/>
        </p:nvSpPr>
        <p:spPr bwMode="auto">
          <a:xfrm>
            <a:off x="304800" y="3388767"/>
            <a:ext cx="830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n-US" altLang="zh-CN" b="1">
                <a:solidFill>
                  <a:srgbClr val="3333FF"/>
                </a:solidFill>
                <a:ea typeface="宋体" panose="02010600030101010101" pitchFamily="2" charset="-122"/>
              </a:rPr>
              <a:t>pKa</a:t>
            </a:r>
            <a:r>
              <a:rPr lang="zh-CN" altLang="en-US" b="1">
                <a:solidFill>
                  <a:srgbClr val="3333FF"/>
                </a:solidFill>
                <a:ea typeface="宋体" panose="02010600030101010101" pitchFamily="2" charset="-122"/>
              </a:rPr>
              <a:t>　  </a:t>
            </a:r>
            <a:r>
              <a:rPr lang="en-US" altLang="zh-CN" b="1">
                <a:solidFill>
                  <a:srgbClr val="3333FF"/>
                </a:solidFill>
                <a:ea typeface="宋体" panose="02010600030101010101" pitchFamily="2" charset="-122"/>
              </a:rPr>
              <a:t>~50      ~44         34          ~25                 20               15.9    15.74</a:t>
            </a:r>
          </a:p>
        </p:txBody>
      </p:sp>
      <p:sp>
        <p:nvSpPr>
          <p:cNvPr id="27" name="Text Box 12">
            <a:extLst>
              <a:ext uri="{FF2B5EF4-FFF2-40B4-BE49-F238E27FC236}">
                <a16:creationId xmlns:a16="http://schemas.microsoft.com/office/drawing/2014/main" id="{8179C548-4874-489D-8AE9-E26C99C825F3}"/>
              </a:ext>
            </a:extLst>
          </p:cNvPr>
          <p:cNvSpPr txBox="1">
            <a:spLocks noChangeArrowheads="1"/>
          </p:cNvSpPr>
          <p:nvPr/>
        </p:nvSpPr>
        <p:spPr bwMode="auto">
          <a:xfrm>
            <a:off x="512763" y="5690642"/>
            <a:ext cx="6837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n-US" altLang="zh-CN" b="1">
                <a:solidFill>
                  <a:srgbClr val="3333FF"/>
                </a:solidFill>
                <a:ea typeface="宋体" panose="02010600030101010101" pitchFamily="2" charset="-122"/>
              </a:rPr>
              <a:t>pKa        10            6.5             4~5               2.1            </a:t>
            </a:r>
            <a:r>
              <a:rPr lang="en-US" altLang="zh-CN" b="1">
                <a:solidFill>
                  <a:srgbClr val="FF0000"/>
                </a:solidFill>
                <a:ea typeface="宋体" panose="02010600030101010101" pitchFamily="2" charset="-122"/>
              </a:rPr>
              <a:t> 0.23</a:t>
            </a:r>
          </a:p>
        </p:txBody>
      </p:sp>
      <p:sp>
        <p:nvSpPr>
          <p:cNvPr id="28" name="Line 13">
            <a:extLst>
              <a:ext uri="{FF2B5EF4-FFF2-40B4-BE49-F238E27FC236}">
                <a16:creationId xmlns:a16="http://schemas.microsoft.com/office/drawing/2014/main" id="{356D775B-9077-4F81-A132-59DD79261490}"/>
              </a:ext>
            </a:extLst>
          </p:cNvPr>
          <p:cNvSpPr>
            <a:spLocks noChangeShapeType="1"/>
          </p:cNvSpPr>
          <p:nvPr/>
        </p:nvSpPr>
        <p:spPr bwMode="auto">
          <a:xfrm>
            <a:off x="381000" y="3828504"/>
            <a:ext cx="8310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14">
            <a:extLst>
              <a:ext uri="{FF2B5EF4-FFF2-40B4-BE49-F238E27FC236}">
                <a16:creationId xmlns:a16="http://schemas.microsoft.com/office/drawing/2014/main" id="{820B48FF-9A6B-458E-BE84-2E44F28D589D}"/>
              </a:ext>
            </a:extLst>
          </p:cNvPr>
          <p:cNvSpPr>
            <a:spLocks noChangeShapeType="1"/>
          </p:cNvSpPr>
          <p:nvPr/>
        </p:nvSpPr>
        <p:spPr bwMode="auto">
          <a:xfrm>
            <a:off x="381000" y="6165304"/>
            <a:ext cx="7427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5">
            <a:extLst>
              <a:ext uri="{FF2B5EF4-FFF2-40B4-BE49-F238E27FC236}">
                <a16:creationId xmlns:a16="http://schemas.microsoft.com/office/drawing/2014/main" id="{9532C50F-FECA-43D6-A313-70C1220692B6}"/>
              </a:ext>
            </a:extLst>
          </p:cNvPr>
          <p:cNvSpPr>
            <a:spLocks noChangeShapeType="1"/>
          </p:cNvSpPr>
          <p:nvPr/>
        </p:nvSpPr>
        <p:spPr bwMode="auto">
          <a:xfrm>
            <a:off x="381000" y="4266654"/>
            <a:ext cx="7427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16">
            <a:extLst>
              <a:ext uri="{FF2B5EF4-FFF2-40B4-BE49-F238E27FC236}">
                <a16:creationId xmlns:a16="http://schemas.microsoft.com/office/drawing/2014/main" id="{2D6D1B7A-9847-4042-9C36-8DC32D30EA5C}"/>
              </a:ext>
            </a:extLst>
          </p:cNvPr>
          <p:cNvSpPr>
            <a:spLocks noChangeShapeType="1"/>
          </p:cNvSpPr>
          <p:nvPr/>
        </p:nvSpPr>
        <p:spPr bwMode="auto">
          <a:xfrm>
            <a:off x="381000" y="2660104"/>
            <a:ext cx="83105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57320171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18152">
                                            <p:txEl>
                                              <p:pRg st="0" end="0"/>
                                            </p:txEl>
                                          </p:spTgt>
                                        </p:tgtEl>
                                        <p:attrNameLst>
                                          <p:attrName>style.visibility</p:attrName>
                                        </p:attrNameLst>
                                      </p:cBhvr>
                                      <p:to>
                                        <p:strVal val="visible"/>
                                      </p:to>
                                    </p:set>
                                    <p:animEffect transition="in" filter="slide(fromBottom)">
                                      <p:cBhvr>
                                        <p:cTn id="7" dur="500"/>
                                        <p:tgtEl>
                                          <p:spTgt spid="5181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8157" name="Object 13">
            <a:extLst>
              <a:ext uri="{FF2B5EF4-FFF2-40B4-BE49-F238E27FC236}">
                <a16:creationId xmlns:a16="http://schemas.microsoft.com/office/drawing/2014/main" id="{4AC0AF2A-A04D-4C09-A1FC-C5FAA1DCA08D}"/>
              </a:ext>
            </a:extLst>
          </p:cNvPr>
          <p:cNvGraphicFramePr>
            <a:graphicFrameLocks noGrp="1" noChangeAspect="1"/>
          </p:cNvGraphicFramePr>
          <p:nvPr>
            <p:ph/>
            <p:extLst>
              <p:ext uri="{D42A27DB-BD31-4B8C-83A1-F6EECF244321}">
                <p14:modId xmlns:p14="http://schemas.microsoft.com/office/powerpoint/2010/main" val="3220124428"/>
              </p:ext>
            </p:extLst>
          </p:nvPr>
        </p:nvGraphicFramePr>
        <p:xfrm>
          <a:off x="899592" y="4069940"/>
          <a:ext cx="6454897" cy="1872208"/>
        </p:xfrm>
        <a:graphic>
          <a:graphicData uri="http://schemas.openxmlformats.org/presentationml/2006/ole">
            <mc:AlternateContent xmlns:mc="http://schemas.openxmlformats.org/markup-compatibility/2006">
              <mc:Choice xmlns:v="urn:schemas-microsoft-com:vml" Requires="v">
                <p:oleObj spid="_x0000_s98330" name="CS ChemDraw Drawing" r:id="rId3" imgW="5708440" imgH="1656312" progId="ChemDraw.Document.6.0">
                  <p:embed/>
                </p:oleObj>
              </mc:Choice>
              <mc:Fallback>
                <p:oleObj name="CS ChemDraw Drawing" r:id="rId3" imgW="5708440" imgH="1656312" progId="ChemDraw.Document.6.0">
                  <p:embed/>
                  <p:pic>
                    <p:nvPicPr>
                      <p:cNvPr id="518157" name="Object 13">
                        <a:extLst>
                          <a:ext uri="{FF2B5EF4-FFF2-40B4-BE49-F238E27FC236}">
                            <a16:creationId xmlns:a16="http://schemas.microsoft.com/office/drawing/2014/main" id="{4AC0AF2A-A04D-4C09-A1FC-C5FAA1DCA08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069940"/>
                        <a:ext cx="6454897" cy="1872208"/>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A309DEE8-647C-4EFE-A99F-E40925E9EED5}"/>
              </a:ext>
            </a:extLst>
          </p:cNvPr>
          <p:cNvSpPr>
            <a:spLocks noGrp="1"/>
          </p:cNvSpPr>
          <p:nvPr>
            <p:ph type="dt" sz="quarter" idx="10"/>
          </p:nvPr>
        </p:nvSpPr>
        <p:spPr/>
        <p:txBody>
          <a:bodyPr/>
          <a:lstStyle/>
          <a:p>
            <a:pPr>
              <a:defRPr/>
            </a:pPr>
            <a:fld id="{4CBFAA16-47E8-47B4-8199-C9425D972CE9}" type="datetime11">
              <a:rPr lang="zh-CN" altLang="en-US" smtClean="0"/>
              <a:t>12:44:18</a:t>
            </a:fld>
            <a:endParaRPr lang="en-US" altLang="zh-CN"/>
          </a:p>
        </p:txBody>
      </p:sp>
      <p:sp>
        <p:nvSpPr>
          <p:cNvPr id="11" name="灯片编号占位符 4">
            <a:extLst>
              <a:ext uri="{FF2B5EF4-FFF2-40B4-BE49-F238E27FC236}">
                <a16:creationId xmlns:a16="http://schemas.microsoft.com/office/drawing/2014/main" id="{FDA8F44A-FA84-4FE9-B816-E9E0FE26B029}"/>
              </a:ext>
            </a:extLst>
          </p:cNvPr>
          <p:cNvSpPr>
            <a:spLocks noGrp="1"/>
          </p:cNvSpPr>
          <p:nvPr>
            <p:ph type="sldNum" sz="quarter" idx="12"/>
          </p:nvPr>
        </p:nvSpPr>
        <p:spPr/>
        <p:txBody>
          <a:bodyPr/>
          <a:lstStyle/>
          <a:p>
            <a:pPr>
              <a:defRPr/>
            </a:pPr>
            <a:fld id="{B5CA9688-5DD4-460B-9F2D-96C9CA96E65C}" type="slidenum">
              <a:rPr lang="en-US" altLang="zh-CN"/>
              <a:pPr>
                <a:defRPr/>
              </a:pPr>
              <a:t>73</a:t>
            </a:fld>
            <a:endParaRPr lang="en-US" altLang="zh-CN"/>
          </a:p>
        </p:txBody>
      </p:sp>
      <p:sp>
        <p:nvSpPr>
          <p:cNvPr id="518152" name="Rectangle 8">
            <a:extLst>
              <a:ext uri="{FF2B5EF4-FFF2-40B4-BE49-F238E27FC236}">
                <a16:creationId xmlns:a16="http://schemas.microsoft.com/office/drawing/2014/main" id="{4CF01118-366E-4105-9095-E4D13E8740A0}"/>
              </a:ext>
            </a:extLst>
          </p:cNvPr>
          <p:cNvSpPr>
            <a:spLocks noChangeArrowheads="1"/>
          </p:cNvSpPr>
          <p:nvPr/>
        </p:nvSpPr>
        <p:spPr bwMode="auto">
          <a:xfrm>
            <a:off x="684213" y="251669"/>
            <a:ext cx="8064500" cy="870046"/>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2</a:t>
            </a:r>
            <a:r>
              <a:rPr kumimoji="0" lang="zh-CN" altLang="en-US" sz="2400" dirty="0">
                <a:latin typeface="Arial" panose="020B0604020202020204" pitchFamily="34" charset="0"/>
                <a:ea typeface="楷体" panose="02010609060101010101" pitchFamily="49" charset="-122"/>
                <a:cs typeface="Arial" panose="020B0604020202020204" pitchFamily="34" charset="0"/>
              </a:rPr>
              <a:t>、利用羧酸</a:t>
            </a:r>
            <a:r>
              <a:rPr kumimoji="0" lang="zh-CN" altLang="en-US" sz="24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400" dirty="0">
                <a:latin typeface="Arial" panose="020B0604020202020204" pitchFamily="34" charset="0"/>
                <a:ea typeface="楷体" panose="02010609060101010101" pitchFamily="49" charset="-122"/>
                <a:cs typeface="Arial" panose="020B0604020202020204" pitchFamily="34" charset="0"/>
              </a:rPr>
              <a:t>-H</a:t>
            </a:r>
            <a:r>
              <a:rPr kumimoji="0" lang="zh-CN" altLang="en-US" sz="2400" dirty="0">
                <a:latin typeface="Arial" panose="020B0604020202020204" pitchFamily="34" charset="0"/>
                <a:ea typeface="楷体" panose="02010609060101010101" pitchFamily="49" charset="-122"/>
                <a:cs typeface="Arial" panose="020B0604020202020204" pitchFamily="34" charset="0"/>
              </a:rPr>
              <a:t>卤代反应制备，一般利用卤素单质在红</a:t>
            </a:r>
            <a:r>
              <a:rPr kumimoji="0" lang="en-US" altLang="zh-CN" sz="2400" dirty="0">
                <a:latin typeface="Arial" panose="020B0604020202020204" pitchFamily="34" charset="0"/>
                <a:ea typeface="楷体" panose="02010609060101010101" pitchFamily="49" charset="-122"/>
                <a:cs typeface="Arial" panose="020B0604020202020204" pitchFamily="34" charset="0"/>
              </a:rPr>
              <a:t>P</a:t>
            </a:r>
            <a:r>
              <a:rPr kumimoji="0" lang="zh-CN" altLang="en-US" sz="2400" dirty="0">
                <a:latin typeface="Arial" panose="020B0604020202020204" pitchFamily="34" charset="0"/>
                <a:ea typeface="楷体" panose="02010609060101010101" pitchFamily="49" charset="-122"/>
                <a:cs typeface="Arial" panose="020B0604020202020204" pitchFamily="34" charset="0"/>
              </a:rPr>
              <a:t>催化条件下制得</a:t>
            </a:r>
            <a:r>
              <a:rPr kumimoji="0" lang="zh-CN" altLang="en-US" sz="24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400" dirty="0">
                <a:latin typeface="Arial" panose="020B0604020202020204" pitchFamily="34" charset="0"/>
                <a:ea typeface="楷体" panose="02010609060101010101" pitchFamily="49" charset="-122"/>
                <a:cs typeface="Arial" panose="020B0604020202020204" pitchFamily="34" charset="0"/>
              </a:rPr>
              <a:t>-</a:t>
            </a:r>
            <a:r>
              <a:rPr kumimoji="0" lang="zh-CN" altLang="en-US" sz="2400" dirty="0">
                <a:latin typeface="Arial" panose="020B0604020202020204" pitchFamily="34" charset="0"/>
                <a:ea typeface="楷体" panose="02010609060101010101" pitchFamily="49" charset="-122"/>
                <a:cs typeface="Arial" panose="020B0604020202020204" pitchFamily="34" charset="0"/>
              </a:rPr>
              <a:t>卤代酸。</a:t>
            </a:r>
          </a:p>
        </p:txBody>
      </p:sp>
      <p:sp>
        <p:nvSpPr>
          <p:cNvPr id="518155" name="Rectangle 11">
            <a:extLst>
              <a:ext uri="{FF2B5EF4-FFF2-40B4-BE49-F238E27FC236}">
                <a16:creationId xmlns:a16="http://schemas.microsoft.com/office/drawing/2014/main" id="{336C4C82-54A8-4DFB-86B5-A152C5AA9DB2}"/>
              </a:ext>
            </a:extLst>
          </p:cNvPr>
          <p:cNvSpPr>
            <a:spLocks noChangeArrowheads="1"/>
          </p:cNvSpPr>
          <p:nvPr/>
        </p:nvSpPr>
        <p:spPr bwMode="auto">
          <a:xfrm>
            <a:off x="5279566" y="4653136"/>
            <a:ext cx="3419475" cy="3968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000" dirty="0">
                <a:latin typeface="Arial" panose="020B0604020202020204" pitchFamily="34" charset="0"/>
                <a:ea typeface="楷体" panose="02010609060101010101" pitchFamily="49" charset="-122"/>
                <a:cs typeface="Arial" panose="020B0604020202020204" pitchFamily="34" charset="0"/>
              </a:rPr>
              <a:t>制备羟基酸或</a:t>
            </a:r>
            <a:r>
              <a:rPr kumimoji="0" lang="zh-CN" altLang="en-US" sz="20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0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0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不饱和酸</a:t>
            </a:r>
          </a:p>
        </p:txBody>
      </p:sp>
      <p:sp>
        <p:nvSpPr>
          <p:cNvPr id="518159" name="Rectangle 15">
            <a:extLst>
              <a:ext uri="{FF2B5EF4-FFF2-40B4-BE49-F238E27FC236}">
                <a16:creationId xmlns:a16="http://schemas.microsoft.com/office/drawing/2014/main" id="{27B926BF-4A05-434F-9284-03B0D0E3769C}"/>
              </a:ext>
            </a:extLst>
          </p:cNvPr>
          <p:cNvSpPr>
            <a:spLocks noChangeArrowheads="1"/>
          </p:cNvSpPr>
          <p:nvPr/>
        </p:nvSpPr>
        <p:spPr bwMode="auto">
          <a:xfrm>
            <a:off x="5279169" y="6093296"/>
            <a:ext cx="1819275" cy="3667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kumimoji="0" lang="zh-CN" altLang="en-US" sz="2000" dirty="0">
                <a:latin typeface="Times New Roman" panose="02020603050405020304" pitchFamily="18" charset="0"/>
                <a:ea typeface="楷体" panose="02010609060101010101" pitchFamily="49" charset="-122"/>
              </a:rPr>
              <a:t>制备二元羧酸</a:t>
            </a:r>
          </a:p>
        </p:txBody>
      </p:sp>
      <p:graphicFrame>
        <p:nvGraphicFramePr>
          <p:cNvPr id="12" name="Object 10">
            <a:extLst>
              <a:ext uri="{FF2B5EF4-FFF2-40B4-BE49-F238E27FC236}">
                <a16:creationId xmlns:a16="http://schemas.microsoft.com/office/drawing/2014/main" id="{524E87DF-122D-445F-BDD9-7521C279F09C}"/>
              </a:ext>
            </a:extLst>
          </p:cNvPr>
          <p:cNvGraphicFramePr>
            <a:graphicFrameLocks noChangeAspect="1"/>
          </p:cNvGraphicFramePr>
          <p:nvPr>
            <p:extLst>
              <p:ext uri="{D42A27DB-BD31-4B8C-83A1-F6EECF244321}">
                <p14:modId xmlns:p14="http://schemas.microsoft.com/office/powerpoint/2010/main" val="2771467187"/>
              </p:ext>
            </p:extLst>
          </p:nvPr>
        </p:nvGraphicFramePr>
        <p:xfrm>
          <a:off x="1512016" y="1268760"/>
          <a:ext cx="6119968" cy="1340420"/>
        </p:xfrm>
        <a:graphic>
          <a:graphicData uri="http://schemas.openxmlformats.org/presentationml/2006/ole">
            <mc:AlternateContent xmlns:mc="http://schemas.openxmlformats.org/markup-compatibility/2006">
              <mc:Choice xmlns:v="urn:schemas-microsoft-com:vml" Requires="v">
                <p:oleObj spid="_x0000_s98331" name="CS ChemDraw Drawing" r:id="rId5" imgW="3659400" imgH="801360" progId="ChemDraw.Document.6.0">
                  <p:embed/>
                </p:oleObj>
              </mc:Choice>
              <mc:Fallback>
                <p:oleObj name="CS ChemDraw Drawing" r:id="rId5" imgW="3659400" imgH="801360" progId="ChemDraw.Document.6.0">
                  <p:embed/>
                  <p:pic>
                    <p:nvPicPr>
                      <p:cNvPr id="12" name="Object 10">
                        <a:extLst>
                          <a:ext uri="{FF2B5EF4-FFF2-40B4-BE49-F238E27FC236}">
                            <a16:creationId xmlns:a16="http://schemas.microsoft.com/office/drawing/2014/main" id="{524E87DF-122D-445F-BDD9-7521C279F0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2016" y="1268760"/>
                        <a:ext cx="6119968" cy="1340420"/>
                      </a:xfrm>
                      <a:prstGeom prst="rect">
                        <a:avLst/>
                      </a:prstGeom>
                      <a:noFill/>
                      <a:ln>
                        <a:noFill/>
                      </a:ln>
                      <a:effectLst/>
                    </p:spPr>
                  </p:pic>
                </p:oleObj>
              </mc:Fallback>
            </mc:AlternateContent>
          </a:graphicData>
        </a:graphic>
      </p:graphicFrame>
      <p:sp>
        <p:nvSpPr>
          <p:cNvPr id="13" name="Text Box 9">
            <a:extLst>
              <a:ext uri="{FF2B5EF4-FFF2-40B4-BE49-F238E27FC236}">
                <a16:creationId xmlns:a16="http://schemas.microsoft.com/office/drawing/2014/main" id="{CB805F82-5BAA-4086-971A-BE510772EFC3}"/>
              </a:ext>
            </a:extLst>
          </p:cNvPr>
          <p:cNvSpPr txBox="1">
            <a:spLocks noChangeArrowheads="1"/>
          </p:cNvSpPr>
          <p:nvPr/>
        </p:nvSpPr>
        <p:spPr bwMode="auto">
          <a:xfrm>
            <a:off x="432593" y="2852936"/>
            <a:ext cx="8278813"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spcBef>
                <a:spcPct val="50000"/>
              </a:spcBef>
            </a:pPr>
            <a:r>
              <a:rPr lang="zh-CN" altLang="en-US" b="1" dirty="0">
                <a:solidFill>
                  <a:srgbClr val="FF0000"/>
                </a:solidFill>
                <a:ea typeface="宋体" panose="02010600030101010101" pitchFamily="2" charset="-122"/>
              </a:rPr>
              <a:t>卤原子受羰基影响，反应活性增强，因此易与各种亲核试剂发生</a:t>
            </a:r>
            <a:r>
              <a:rPr lang="en-US" altLang="zh-CN" b="1" dirty="0">
                <a:solidFill>
                  <a:srgbClr val="FF0000"/>
                </a:solidFill>
                <a:ea typeface="宋体" panose="02010600030101010101" pitchFamily="2" charset="-122"/>
              </a:rPr>
              <a:t>S</a:t>
            </a:r>
            <a:r>
              <a:rPr lang="en-US" altLang="zh-CN" b="1" baseline="-25000" dirty="0">
                <a:solidFill>
                  <a:srgbClr val="FF0000"/>
                </a:solidFill>
                <a:ea typeface="宋体" panose="02010600030101010101" pitchFamily="2" charset="-122"/>
              </a:rPr>
              <a:t>N</a:t>
            </a:r>
            <a:r>
              <a:rPr lang="en-US" altLang="zh-CN" b="1" dirty="0">
                <a:solidFill>
                  <a:srgbClr val="FF0000"/>
                </a:solidFill>
                <a:ea typeface="宋体" panose="02010600030101010101" pitchFamily="2" charset="-122"/>
              </a:rPr>
              <a:t>2</a:t>
            </a:r>
            <a:r>
              <a:rPr lang="zh-CN" altLang="en-US" b="1" dirty="0">
                <a:solidFill>
                  <a:srgbClr val="FF0000"/>
                </a:solidFill>
                <a:ea typeface="宋体" panose="02010600030101010101" pitchFamily="2" charset="-122"/>
              </a:rPr>
              <a:t>反应，生成</a:t>
            </a:r>
            <a:r>
              <a:rPr lang="el-GR" altLang="zh-CN" b="1" dirty="0">
                <a:solidFill>
                  <a:srgbClr val="FF0000"/>
                </a:solidFill>
              </a:rPr>
              <a:t>α</a:t>
            </a:r>
            <a:r>
              <a:rPr lang="en-US" altLang="zh-CN" b="1" dirty="0">
                <a:solidFill>
                  <a:srgbClr val="FF0000"/>
                </a:solidFill>
                <a:ea typeface="宋体" panose="02010600030101010101" pitchFamily="2" charset="-122"/>
              </a:rPr>
              <a:t>-</a:t>
            </a:r>
            <a:r>
              <a:rPr lang="zh-CN" altLang="en-US" b="1" dirty="0">
                <a:solidFill>
                  <a:srgbClr val="FF0000"/>
                </a:solidFill>
                <a:ea typeface="宋体" panose="02010600030101010101" pitchFamily="2" charset="-122"/>
              </a:rPr>
              <a:t>取代羧酸</a:t>
            </a:r>
          </a:p>
        </p:txBody>
      </p:sp>
    </p:spTree>
    <p:extLst>
      <p:ext uri="{BB962C8B-B14F-4D97-AF65-F5344CB8AC3E}">
        <p14:creationId xmlns:p14="http://schemas.microsoft.com/office/powerpoint/2010/main" val="4787459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18152">
                                            <p:txEl>
                                              <p:pRg st="0" end="0"/>
                                            </p:txEl>
                                          </p:spTgt>
                                        </p:tgtEl>
                                        <p:attrNameLst>
                                          <p:attrName>style.visibility</p:attrName>
                                        </p:attrNameLst>
                                      </p:cBhvr>
                                      <p:to>
                                        <p:strVal val="visible"/>
                                      </p:to>
                                    </p:set>
                                    <p:animEffect transition="in" filter="slide(fromBottom)">
                                      <p:cBhvr>
                                        <p:cTn id="7" dur="500"/>
                                        <p:tgtEl>
                                          <p:spTgt spid="5181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18157"/>
                                        </p:tgtEl>
                                        <p:attrNameLst>
                                          <p:attrName>style.visibility</p:attrName>
                                        </p:attrNameLst>
                                      </p:cBhvr>
                                      <p:to>
                                        <p:strVal val="visible"/>
                                      </p:to>
                                    </p:set>
                                    <p:animEffect transition="in" filter="slide(fromBottom)">
                                      <p:cBhvr>
                                        <p:cTn id="12" dur="500"/>
                                        <p:tgtEl>
                                          <p:spTgt spid="51815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18155"/>
                                        </p:tgtEl>
                                        <p:attrNameLst>
                                          <p:attrName>style.visibility</p:attrName>
                                        </p:attrNameLst>
                                      </p:cBhvr>
                                      <p:to>
                                        <p:strVal val="visible"/>
                                      </p:to>
                                    </p:set>
                                    <p:animEffect transition="in" filter="slide(fromBottom)">
                                      <p:cBhvr>
                                        <p:cTn id="15" dur="500"/>
                                        <p:tgtEl>
                                          <p:spTgt spid="518155"/>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18159"/>
                                        </p:tgtEl>
                                        <p:attrNameLst>
                                          <p:attrName>style.visibility</p:attrName>
                                        </p:attrNameLst>
                                      </p:cBhvr>
                                      <p:to>
                                        <p:strVal val="visible"/>
                                      </p:to>
                                    </p:set>
                                    <p:animEffect transition="in" filter="slide(fromBottom)">
                                      <p:cBhvr>
                                        <p:cTn id="18" dur="500"/>
                                        <p:tgtEl>
                                          <p:spTgt spid="518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5" grpId="0"/>
      <p:bldP spid="5181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1229" name="Object 13">
            <a:extLst>
              <a:ext uri="{FF2B5EF4-FFF2-40B4-BE49-F238E27FC236}">
                <a16:creationId xmlns:a16="http://schemas.microsoft.com/office/drawing/2014/main" id="{4C74FDC5-7455-437C-B1E4-85FE7634E6EE}"/>
              </a:ext>
            </a:extLst>
          </p:cNvPr>
          <p:cNvGraphicFramePr>
            <a:graphicFrameLocks noGrp="1" noChangeAspect="1"/>
          </p:cNvGraphicFramePr>
          <p:nvPr>
            <p:ph sz="half" idx="1"/>
            <p:extLst>
              <p:ext uri="{D42A27DB-BD31-4B8C-83A1-F6EECF244321}">
                <p14:modId xmlns:p14="http://schemas.microsoft.com/office/powerpoint/2010/main" val="1316567167"/>
              </p:ext>
            </p:extLst>
          </p:nvPr>
        </p:nvGraphicFramePr>
        <p:xfrm>
          <a:off x="1520638" y="4193456"/>
          <a:ext cx="6102723" cy="2162894"/>
        </p:xfrm>
        <a:graphic>
          <a:graphicData uri="http://schemas.openxmlformats.org/presentationml/2006/ole">
            <mc:AlternateContent xmlns:mc="http://schemas.openxmlformats.org/markup-compatibility/2006">
              <mc:Choice xmlns:v="urn:schemas-microsoft-com:vml" Requires="v">
                <p:oleObj spid="_x0000_s59512" name="CS ChemDraw Drawing" r:id="rId3" imgW="4832212" imgH="1712459" progId="ChemDraw.Document.6.0">
                  <p:embed/>
                </p:oleObj>
              </mc:Choice>
              <mc:Fallback>
                <p:oleObj name="CS ChemDraw Drawing" r:id="rId3" imgW="4832212" imgH="1712459" progId="ChemDraw.Document.6.0">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638" y="4193456"/>
                        <a:ext cx="6102723" cy="2162894"/>
                      </a:xfrm>
                      <a:prstGeom prst="rect">
                        <a:avLst/>
                      </a:prstGeom>
                      <a:noFill/>
                      <a:ln>
                        <a:noFill/>
                      </a:ln>
                      <a:effectLst/>
                    </p:spPr>
                  </p:pic>
                </p:oleObj>
              </mc:Fallback>
            </mc:AlternateContent>
          </a:graphicData>
        </a:graphic>
      </p:graphicFrame>
      <p:graphicFrame>
        <p:nvGraphicFramePr>
          <p:cNvPr id="521224" name="Object 8">
            <a:extLst>
              <a:ext uri="{FF2B5EF4-FFF2-40B4-BE49-F238E27FC236}">
                <a16:creationId xmlns:a16="http://schemas.microsoft.com/office/drawing/2014/main" id="{6849E796-FDFB-49F8-9B1C-9DBDA2BBF9E9}"/>
              </a:ext>
            </a:extLst>
          </p:cNvPr>
          <p:cNvGraphicFramePr>
            <a:graphicFrameLocks noGrp="1" noChangeAspect="1"/>
          </p:cNvGraphicFramePr>
          <p:nvPr>
            <p:ph sz="half" idx="2"/>
            <p:extLst>
              <p:ext uri="{D42A27DB-BD31-4B8C-83A1-F6EECF244321}">
                <p14:modId xmlns:p14="http://schemas.microsoft.com/office/powerpoint/2010/main" val="3511634089"/>
              </p:ext>
            </p:extLst>
          </p:nvPr>
        </p:nvGraphicFramePr>
        <p:xfrm>
          <a:off x="454252" y="2060687"/>
          <a:ext cx="8235495" cy="1656458"/>
        </p:xfrm>
        <a:graphic>
          <a:graphicData uri="http://schemas.openxmlformats.org/presentationml/2006/ole">
            <mc:AlternateContent xmlns:mc="http://schemas.openxmlformats.org/markup-compatibility/2006">
              <mc:Choice xmlns:v="urn:schemas-microsoft-com:vml" Requires="v">
                <p:oleObj spid="_x0000_s59513" name="CS ChemDraw Drawing" r:id="rId5" imgW="5844220" imgH="1174481" progId="ChemDraw.Document.6.0">
                  <p:embed/>
                </p:oleObj>
              </mc:Choice>
              <mc:Fallback>
                <p:oleObj name="CS ChemDraw Drawing" r:id="rId5" imgW="5844220" imgH="1174481" progId="ChemDraw.Document.6.0">
                  <p:embed/>
                  <p:pic>
                    <p:nvPicPr>
                      <p:cNvPr id="0" name="Object 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52" y="2060687"/>
                        <a:ext cx="8235495" cy="1656458"/>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672FE0E5-75F0-40BB-84A7-7EB99CF9C059}"/>
              </a:ext>
            </a:extLst>
          </p:cNvPr>
          <p:cNvSpPr>
            <a:spLocks noGrp="1"/>
          </p:cNvSpPr>
          <p:nvPr>
            <p:ph type="dt" sz="quarter" idx="10"/>
          </p:nvPr>
        </p:nvSpPr>
        <p:spPr/>
        <p:txBody>
          <a:bodyPr/>
          <a:lstStyle/>
          <a:p>
            <a:pPr>
              <a:defRPr/>
            </a:pPr>
            <a:fld id="{2A86CF8F-5A2D-4EF5-9350-0768DFFC98A8}" type="datetime11">
              <a:rPr lang="zh-CN" altLang="en-US" smtClean="0"/>
              <a:t>12:44:18</a:t>
            </a:fld>
            <a:endParaRPr lang="en-US" altLang="zh-CN"/>
          </a:p>
        </p:txBody>
      </p:sp>
      <p:sp>
        <p:nvSpPr>
          <p:cNvPr id="8" name="灯片编号占位符 6">
            <a:extLst>
              <a:ext uri="{FF2B5EF4-FFF2-40B4-BE49-F238E27FC236}">
                <a16:creationId xmlns:a16="http://schemas.microsoft.com/office/drawing/2014/main" id="{BE464219-36B9-4E35-9C4E-B96C382BF9BB}"/>
              </a:ext>
            </a:extLst>
          </p:cNvPr>
          <p:cNvSpPr>
            <a:spLocks noGrp="1"/>
          </p:cNvSpPr>
          <p:nvPr>
            <p:ph type="sldNum" sz="quarter" idx="12"/>
          </p:nvPr>
        </p:nvSpPr>
        <p:spPr/>
        <p:txBody>
          <a:bodyPr/>
          <a:lstStyle/>
          <a:p>
            <a:pPr>
              <a:defRPr/>
            </a:pPr>
            <a:fld id="{380FD6FB-19C6-4DEE-99E8-192E1F4DA0B9}" type="slidenum">
              <a:rPr lang="en-US" altLang="zh-CN"/>
              <a:pPr>
                <a:defRPr/>
              </a:pPr>
              <a:t>74</a:t>
            </a:fld>
            <a:endParaRPr lang="en-US" altLang="zh-CN"/>
          </a:p>
        </p:txBody>
      </p:sp>
      <p:sp>
        <p:nvSpPr>
          <p:cNvPr id="521221" name="Rectangle 5">
            <a:extLst>
              <a:ext uri="{FF2B5EF4-FFF2-40B4-BE49-F238E27FC236}">
                <a16:creationId xmlns:a16="http://schemas.microsoft.com/office/drawing/2014/main" id="{555E0FD0-64A2-4052-9014-D22C65E0C9FB}"/>
              </a:ext>
            </a:extLst>
          </p:cNvPr>
          <p:cNvSpPr>
            <a:spLocks noChangeArrowheads="1"/>
          </p:cNvSpPr>
          <p:nvPr/>
        </p:nvSpPr>
        <p:spPr bwMode="auto">
          <a:xfrm>
            <a:off x="395288" y="404813"/>
            <a:ext cx="21209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b="0">
                <a:solidFill>
                  <a:schemeClr val="hlink"/>
                </a:solidFill>
                <a:latin typeface="Times New Roman" panose="02020603050405020304" pitchFamily="18" charset="0"/>
                <a:ea typeface="楷体" panose="02010609060101010101" pitchFamily="49" charset="-122"/>
                <a:cs typeface="Arial" panose="020B0604020202020204" pitchFamily="34" charset="0"/>
              </a:rPr>
              <a:t>二、</a:t>
            </a:r>
            <a:r>
              <a:rPr kumimoji="0" lang="zh-CN" altLang="en-US" sz="2400">
                <a:solidFill>
                  <a:schemeClr val="hlink"/>
                </a:solidFill>
                <a:latin typeface="Times New Roman" panose="02020603050405020304" pitchFamily="18" charset="0"/>
                <a:ea typeface="楷体" panose="02010609060101010101" pitchFamily="49" charset="-122"/>
                <a:cs typeface="Arial" panose="020B0604020202020204" pitchFamily="34" charset="0"/>
              </a:rPr>
              <a:t>羟基羧酸</a:t>
            </a:r>
          </a:p>
        </p:txBody>
      </p:sp>
      <p:sp>
        <p:nvSpPr>
          <p:cNvPr id="521223" name="Rectangle 7">
            <a:extLst>
              <a:ext uri="{FF2B5EF4-FFF2-40B4-BE49-F238E27FC236}">
                <a16:creationId xmlns:a16="http://schemas.microsoft.com/office/drawing/2014/main" id="{96810172-0887-496E-B477-582488B2B3E9}"/>
              </a:ext>
            </a:extLst>
          </p:cNvPr>
          <p:cNvSpPr>
            <a:spLocks noChangeArrowheads="1"/>
          </p:cNvSpPr>
          <p:nvPr/>
        </p:nvSpPr>
        <p:spPr bwMode="auto">
          <a:xfrm>
            <a:off x="250825" y="1125538"/>
            <a:ext cx="50069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a:t>
            </a:r>
            <a:r>
              <a:rPr kumimoji="0" lang="zh-CN" altLang="en-US" sz="2400">
                <a:latin typeface="Arial" panose="020B0604020202020204" pitchFamily="34" charset="0"/>
                <a:ea typeface="楷体" panose="02010609060101010101" pitchFamily="49" charset="-122"/>
                <a:cs typeface="Arial" panose="020B0604020202020204" pitchFamily="34" charset="0"/>
              </a:rPr>
              <a:t>、羟基酸的命名       较多使用俗名</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1221"/>
                                        </p:tgtEl>
                                        <p:attrNameLst>
                                          <p:attrName>style.visibility</p:attrName>
                                        </p:attrNameLst>
                                      </p:cBhvr>
                                      <p:to>
                                        <p:strVal val="visible"/>
                                      </p:to>
                                    </p:set>
                                    <p:animEffect transition="in" filter="slide(fromBottom)">
                                      <p:cBhvr>
                                        <p:cTn id="7" dur="500"/>
                                        <p:tgtEl>
                                          <p:spTgt spid="521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21223"/>
                                        </p:tgtEl>
                                        <p:attrNameLst>
                                          <p:attrName>style.visibility</p:attrName>
                                        </p:attrNameLst>
                                      </p:cBhvr>
                                      <p:to>
                                        <p:strVal val="visible"/>
                                      </p:to>
                                    </p:set>
                                    <p:animEffect transition="in" filter="slide(fromBottom)">
                                      <p:cBhvr>
                                        <p:cTn id="12" dur="500"/>
                                        <p:tgtEl>
                                          <p:spTgt spid="5212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21224"/>
                                        </p:tgtEl>
                                        <p:attrNameLst>
                                          <p:attrName>style.visibility</p:attrName>
                                        </p:attrNameLst>
                                      </p:cBhvr>
                                      <p:to>
                                        <p:strVal val="visible"/>
                                      </p:to>
                                    </p:set>
                                    <p:animEffect transition="in" filter="slide(fromBottom)">
                                      <p:cBhvr>
                                        <p:cTn id="17" dur="500"/>
                                        <p:tgtEl>
                                          <p:spTgt spid="5212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21229"/>
                                        </p:tgtEl>
                                        <p:attrNameLst>
                                          <p:attrName>style.visibility</p:attrName>
                                        </p:attrNameLst>
                                      </p:cBhvr>
                                      <p:to>
                                        <p:strVal val="visible"/>
                                      </p:to>
                                    </p:set>
                                    <p:animEffect transition="in" filter="slide(fromBottom)">
                                      <p:cBhvr>
                                        <p:cTn id="22" dur="500"/>
                                        <p:tgtEl>
                                          <p:spTgt spid="521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1" grpId="0"/>
      <p:bldP spid="5212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56" name="Object 16">
            <a:extLst>
              <a:ext uri="{FF2B5EF4-FFF2-40B4-BE49-F238E27FC236}">
                <a16:creationId xmlns:a16="http://schemas.microsoft.com/office/drawing/2014/main" id="{D4808505-9091-4B87-A217-0E367541C8F5}"/>
              </a:ext>
            </a:extLst>
          </p:cNvPr>
          <p:cNvGraphicFramePr>
            <a:graphicFrameLocks noGrp="1" noChangeAspect="1"/>
          </p:cNvGraphicFramePr>
          <p:nvPr>
            <p:ph sz="half" idx="1"/>
            <p:extLst>
              <p:ext uri="{D42A27DB-BD31-4B8C-83A1-F6EECF244321}">
                <p14:modId xmlns:p14="http://schemas.microsoft.com/office/powerpoint/2010/main" val="1598880689"/>
              </p:ext>
            </p:extLst>
          </p:nvPr>
        </p:nvGraphicFramePr>
        <p:xfrm>
          <a:off x="485188" y="1880753"/>
          <a:ext cx="8173624" cy="3096493"/>
        </p:xfrm>
        <a:graphic>
          <a:graphicData uri="http://schemas.openxmlformats.org/presentationml/2006/ole">
            <mc:AlternateContent xmlns:mc="http://schemas.openxmlformats.org/markup-compatibility/2006">
              <mc:Choice xmlns:v="urn:schemas-microsoft-com:vml" Requires="v">
                <p:oleObj spid="_x0000_s60476" name="CS ChemDraw Drawing" r:id="rId3" imgW="5170447" imgH="1959448" progId="ChemDraw.Document.6.0">
                  <p:embed/>
                </p:oleObj>
              </mc:Choice>
              <mc:Fallback>
                <p:oleObj name="CS ChemDraw Drawing" r:id="rId3" imgW="5170447" imgH="1959448" progId="ChemDraw.Document.6.0">
                  <p:embed/>
                  <p:pic>
                    <p:nvPicPr>
                      <p:cNvPr id="0" name="Object 1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88" y="1880753"/>
                        <a:ext cx="8173624" cy="3096493"/>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7F70D17E-069E-4F0A-8011-9CB18AC6AAC8}"/>
              </a:ext>
            </a:extLst>
          </p:cNvPr>
          <p:cNvSpPr>
            <a:spLocks noGrp="1"/>
          </p:cNvSpPr>
          <p:nvPr>
            <p:ph type="dt" sz="quarter" idx="10"/>
          </p:nvPr>
        </p:nvSpPr>
        <p:spPr/>
        <p:txBody>
          <a:bodyPr/>
          <a:lstStyle/>
          <a:p>
            <a:pPr>
              <a:defRPr/>
            </a:pPr>
            <a:fld id="{2D3F2E6A-B751-426B-A585-FB27269D97AD}" type="datetime11">
              <a:rPr lang="zh-CN" altLang="en-US" smtClean="0"/>
              <a:t>12:44:18</a:t>
            </a:fld>
            <a:endParaRPr lang="en-US" altLang="zh-CN"/>
          </a:p>
        </p:txBody>
      </p:sp>
      <p:sp>
        <p:nvSpPr>
          <p:cNvPr id="5" name="灯片编号占位符 6">
            <a:extLst>
              <a:ext uri="{FF2B5EF4-FFF2-40B4-BE49-F238E27FC236}">
                <a16:creationId xmlns:a16="http://schemas.microsoft.com/office/drawing/2014/main" id="{0C20B4FB-F6A6-474F-ACCF-5FB5B4FF2E13}"/>
              </a:ext>
            </a:extLst>
          </p:cNvPr>
          <p:cNvSpPr>
            <a:spLocks noGrp="1"/>
          </p:cNvSpPr>
          <p:nvPr>
            <p:ph type="sldNum" sz="quarter" idx="12"/>
          </p:nvPr>
        </p:nvSpPr>
        <p:spPr/>
        <p:txBody>
          <a:bodyPr/>
          <a:lstStyle/>
          <a:p>
            <a:pPr>
              <a:defRPr/>
            </a:pPr>
            <a:fld id="{A88F181B-D3B0-4BBB-BE58-BA0AF6F1A0FD}" type="slidenum">
              <a:rPr lang="en-US" altLang="zh-CN"/>
              <a:pPr>
                <a:defRPr/>
              </a:pPr>
              <a:t>75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22256"/>
                                        </p:tgtEl>
                                        <p:attrNameLst>
                                          <p:attrName>style.visibility</p:attrName>
                                        </p:attrNameLst>
                                      </p:cBhvr>
                                      <p:to>
                                        <p:strVal val="visible"/>
                                      </p:to>
                                    </p:set>
                                    <p:animEffect transition="in" filter="slide(fromBottom)">
                                      <p:cBhvr>
                                        <p:cTn id="7" dur="500"/>
                                        <p:tgtEl>
                                          <p:spTgt spid="522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4297" name="Object 9">
            <a:extLst>
              <a:ext uri="{FF2B5EF4-FFF2-40B4-BE49-F238E27FC236}">
                <a16:creationId xmlns:a16="http://schemas.microsoft.com/office/drawing/2014/main" id="{EA6301EC-C517-4FF5-8AE2-7EFF606E57C2}"/>
              </a:ext>
            </a:extLst>
          </p:cNvPr>
          <p:cNvGraphicFramePr>
            <a:graphicFrameLocks noGrp="1" noChangeAspect="1"/>
          </p:cNvGraphicFramePr>
          <p:nvPr>
            <p:ph sz="quarter" idx="1"/>
          </p:nvPr>
        </p:nvGraphicFramePr>
        <p:xfrm>
          <a:off x="1258888" y="1844675"/>
          <a:ext cx="5399087" cy="673100"/>
        </p:xfrm>
        <a:graphic>
          <a:graphicData uri="http://schemas.openxmlformats.org/presentationml/2006/ole">
            <mc:AlternateContent xmlns:mc="http://schemas.openxmlformats.org/markup-compatibility/2006">
              <mc:Choice xmlns:v="urn:schemas-microsoft-com:vml" Requires="v">
                <p:oleObj spid="_x0000_s61672" name="CS ChemDraw Drawing" r:id="rId3" imgW="4723965" imgH="589265" progId="ChemDraw.Document.6.0">
                  <p:embed/>
                </p:oleObj>
              </mc:Choice>
              <mc:Fallback>
                <p:oleObj name="CS ChemDraw Drawing" r:id="rId3" imgW="4723965" imgH="589265" progId="ChemDraw.Document.6.0">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844675"/>
                        <a:ext cx="5399087" cy="6731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299" name="Object 11">
            <a:extLst>
              <a:ext uri="{FF2B5EF4-FFF2-40B4-BE49-F238E27FC236}">
                <a16:creationId xmlns:a16="http://schemas.microsoft.com/office/drawing/2014/main" id="{DDA9DC48-573C-4CA0-AA34-4A125B254C9D}"/>
              </a:ext>
            </a:extLst>
          </p:cNvPr>
          <p:cNvGraphicFramePr>
            <a:graphicFrameLocks noGrp="1" noChangeAspect="1"/>
          </p:cNvGraphicFramePr>
          <p:nvPr>
            <p:ph sz="quarter" idx="2"/>
          </p:nvPr>
        </p:nvGraphicFramePr>
        <p:xfrm>
          <a:off x="1116013" y="2636838"/>
          <a:ext cx="5980112" cy="842962"/>
        </p:xfrm>
        <a:graphic>
          <a:graphicData uri="http://schemas.openxmlformats.org/presentationml/2006/ole">
            <mc:AlternateContent xmlns:mc="http://schemas.openxmlformats.org/markup-compatibility/2006">
              <mc:Choice xmlns:v="urn:schemas-microsoft-com:vml" Requires="v">
                <p:oleObj spid="_x0000_s61673" name="CS ChemDraw Drawing" r:id="rId5" imgW="5608022" imgH="790635" progId="ChemDraw.Document.6.0">
                  <p:embed/>
                </p:oleObj>
              </mc:Choice>
              <mc:Fallback>
                <p:oleObj name="CS ChemDraw Drawing" r:id="rId5" imgW="5608022" imgH="790635" progId="ChemDraw.Document.6.0">
                  <p:embed/>
                  <p:pic>
                    <p:nvPicPr>
                      <p:cNvPr id="0" name="Object 1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636838"/>
                        <a:ext cx="5980112" cy="8429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02" name="Object 14">
            <a:extLst>
              <a:ext uri="{FF2B5EF4-FFF2-40B4-BE49-F238E27FC236}">
                <a16:creationId xmlns:a16="http://schemas.microsoft.com/office/drawing/2014/main" id="{958C2278-AD4F-494B-A910-20D0208E4151}"/>
              </a:ext>
            </a:extLst>
          </p:cNvPr>
          <p:cNvGraphicFramePr>
            <a:graphicFrameLocks noGrp="1" noChangeAspect="1"/>
          </p:cNvGraphicFramePr>
          <p:nvPr>
            <p:ph sz="quarter" idx="3"/>
          </p:nvPr>
        </p:nvGraphicFramePr>
        <p:xfrm>
          <a:off x="1187450" y="3716338"/>
          <a:ext cx="6337300" cy="842962"/>
        </p:xfrm>
        <a:graphic>
          <a:graphicData uri="http://schemas.openxmlformats.org/presentationml/2006/ole">
            <mc:AlternateContent xmlns:mc="http://schemas.openxmlformats.org/markup-compatibility/2006">
              <mc:Choice xmlns:v="urn:schemas-microsoft-com:vml" Requires="v">
                <p:oleObj spid="_x0000_s61674" name="CS ChemDraw Drawing" r:id="rId7" imgW="6030209" imgH="801163" progId="ChemDraw.Document.6.0">
                  <p:embed/>
                </p:oleObj>
              </mc:Choice>
              <mc:Fallback>
                <p:oleObj name="CS ChemDraw Drawing" r:id="rId7" imgW="6030209" imgH="801163" progId="ChemDraw.Document.6.0">
                  <p:embed/>
                  <p:pic>
                    <p:nvPicPr>
                      <p:cNvPr id="0" name="Object 1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3716338"/>
                        <a:ext cx="6337300" cy="8429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06" name="Object 18">
            <a:extLst>
              <a:ext uri="{FF2B5EF4-FFF2-40B4-BE49-F238E27FC236}">
                <a16:creationId xmlns:a16="http://schemas.microsoft.com/office/drawing/2014/main" id="{808F0F76-C719-4A4A-A6AA-D245A2E3E0FD}"/>
              </a:ext>
            </a:extLst>
          </p:cNvPr>
          <p:cNvGraphicFramePr>
            <a:graphicFrameLocks noGrp="1" noChangeAspect="1"/>
          </p:cNvGraphicFramePr>
          <p:nvPr>
            <p:ph sz="quarter" idx="4"/>
          </p:nvPr>
        </p:nvGraphicFramePr>
        <p:xfrm>
          <a:off x="1050925" y="5516563"/>
          <a:ext cx="6823075" cy="690562"/>
        </p:xfrm>
        <a:graphic>
          <a:graphicData uri="http://schemas.openxmlformats.org/presentationml/2006/ole">
            <mc:AlternateContent xmlns:mc="http://schemas.openxmlformats.org/markup-compatibility/2006">
              <mc:Choice xmlns:v="urn:schemas-microsoft-com:vml" Requires="v">
                <p:oleObj spid="_x0000_s61675" name="CS ChemDraw Drawing" r:id="rId9" imgW="6337942" imgH="641092" progId="ChemDraw.Document.6.0">
                  <p:embed/>
                </p:oleObj>
              </mc:Choice>
              <mc:Fallback>
                <p:oleObj name="CS ChemDraw Drawing" r:id="rId9" imgW="6337942" imgH="641092" progId="ChemDraw.Document.6.0">
                  <p:embed/>
                  <p:pic>
                    <p:nvPicPr>
                      <p:cNvPr id="0" name="Object 18"/>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0925" y="5516563"/>
                        <a:ext cx="6823075" cy="6905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E2D02D4-16BD-4AC2-8728-D9C5FEAD1DBF}"/>
              </a:ext>
            </a:extLst>
          </p:cNvPr>
          <p:cNvSpPr>
            <a:spLocks noGrp="1"/>
          </p:cNvSpPr>
          <p:nvPr>
            <p:ph type="dt" sz="quarter" idx="10"/>
          </p:nvPr>
        </p:nvSpPr>
        <p:spPr/>
        <p:txBody>
          <a:bodyPr/>
          <a:lstStyle/>
          <a:p>
            <a:pPr>
              <a:defRPr/>
            </a:pPr>
            <a:fld id="{FD523D85-23D3-42F8-98B2-63205B3FDEB7}" type="datetime11">
              <a:rPr lang="zh-CN" altLang="en-US" smtClean="0"/>
              <a:t>12:44:18</a:t>
            </a:fld>
            <a:endParaRPr lang="en-US" altLang="zh-CN"/>
          </a:p>
        </p:txBody>
      </p:sp>
      <p:sp>
        <p:nvSpPr>
          <p:cNvPr id="12" name="灯片编号占位符 8">
            <a:extLst>
              <a:ext uri="{FF2B5EF4-FFF2-40B4-BE49-F238E27FC236}">
                <a16:creationId xmlns:a16="http://schemas.microsoft.com/office/drawing/2014/main" id="{8E526962-964C-4701-8838-4788762988C3}"/>
              </a:ext>
            </a:extLst>
          </p:cNvPr>
          <p:cNvSpPr>
            <a:spLocks noGrp="1"/>
          </p:cNvSpPr>
          <p:nvPr>
            <p:ph type="sldNum" sz="quarter" idx="12"/>
          </p:nvPr>
        </p:nvSpPr>
        <p:spPr/>
        <p:txBody>
          <a:bodyPr/>
          <a:lstStyle/>
          <a:p>
            <a:pPr>
              <a:defRPr/>
            </a:pPr>
            <a:fld id="{EC1F67B4-3568-4BF4-8166-3E7036CD63F0}" type="slidenum">
              <a:rPr lang="en-US" altLang="zh-CN"/>
              <a:pPr>
                <a:defRPr/>
              </a:pPr>
              <a:t>76</a:t>
            </a:fld>
            <a:endParaRPr lang="en-US" altLang="zh-CN"/>
          </a:p>
        </p:txBody>
      </p:sp>
      <p:sp>
        <p:nvSpPr>
          <p:cNvPr id="524291" name="Rectangle 3">
            <a:extLst>
              <a:ext uri="{FF2B5EF4-FFF2-40B4-BE49-F238E27FC236}">
                <a16:creationId xmlns:a16="http://schemas.microsoft.com/office/drawing/2014/main" id="{192C374B-B9C0-406B-B956-263A871A2928}"/>
              </a:ext>
            </a:extLst>
          </p:cNvPr>
          <p:cNvSpPr>
            <a:spLocks noChangeArrowheads="1"/>
          </p:cNvSpPr>
          <p:nvPr/>
        </p:nvSpPr>
        <p:spPr bwMode="auto">
          <a:xfrm>
            <a:off x="611188" y="765175"/>
            <a:ext cx="217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 </a:t>
            </a:r>
            <a:r>
              <a:rPr lang="zh-CN" altLang="en-US" sz="2400">
                <a:latin typeface="Arial" panose="020B0604020202020204" pitchFamily="34" charset="0"/>
                <a:ea typeface="楷体" panose="02010609060101010101" pitchFamily="49" charset="-122"/>
                <a:cs typeface="Arial" panose="020B0604020202020204" pitchFamily="34" charset="0"/>
              </a:rPr>
              <a:t>羟基腈水解</a:t>
            </a:r>
          </a:p>
        </p:txBody>
      </p:sp>
      <p:sp>
        <p:nvSpPr>
          <p:cNvPr id="524292" name="Rectangle 4">
            <a:extLst>
              <a:ext uri="{FF2B5EF4-FFF2-40B4-BE49-F238E27FC236}">
                <a16:creationId xmlns:a16="http://schemas.microsoft.com/office/drawing/2014/main" id="{6021E99B-95AD-4715-AFEA-69A2DE92B9DD}"/>
              </a:ext>
            </a:extLst>
          </p:cNvPr>
          <p:cNvSpPr>
            <a:spLocks noChangeArrowheads="1"/>
          </p:cNvSpPr>
          <p:nvPr/>
        </p:nvSpPr>
        <p:spPr bwMode="auto">
          <a:xfrm>
            <a:off x="755650" y="1243013"/>
            <a:ext cx="352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A. </a:t>
            </a:r>
            <a:r>
              <a:rPr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羟基腈水解</a:t>
            </a:r>
          </a:p>
        </p:txBody>
      </p:sp>
      <p:sp>
        <p:nvSpPr>
          <p:cNvPr id="524296" name="Rectangle 8">
            <a:extLst>
              <a:ext uri="{FF2B5EF4-FFF2-40B4-BE49-F238E27FC236}">
                <a16:creationId xmlns:a16="http://schemas.microsoft.com/office/drawing/2014/main" id="{B1CFA40C-85BE-4A80-905E-A347A9F1B65B}"/>
              </a:ext>
            </a:extLst>
          </p:cNvPr>
          <p:cNvSpPr>
            <a:spLocks noChangeArrowheads="1"/>
          </p:cNvSpPr>
          <p:nvPr/>
        </p:nvSpPr>
        <p:spPr bwMode="auto">
          <a:xfrm>
            <a:off x="611188" y="188913"/>
            <a:ext cx="698514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2</a:t>
            </a:r>
            <a:r>
              <a:rPr kumimoji="0" lang="zh-CN" altLang="en-US" sz="2400" dirty="0">
                <a:latin typeface="Arial" panose="020B0604020202020204" pitchFamily="34" charset="0"/>
                <a:ea typeface="楷体" panose="02010609060101010101" pitchFamily="49" charset="-122"/>
                <a:cs typeface="Arial" panose="020B0604020202020204" pitchFamily="34" charset="0"/>
              </a:rPr>
              <a:t>、羟基酸的制备</a:t>
            </a:r>
          </a:p>
        </p:txBody>
      </p:sp>
      <p:sp>
        <p:nvSpPr>
          <p:cNvPr id="524305" name="Rectangle 17">
            <a:extLst>
              <a:ext uri="{FF2B5EF4-FFF2-40B4-BE49-F238E27FC236}">
                <a16:creationId xmlns:a16="http://schemas.microsoft.com/office/drawing/2014/main" id="{E401940E-E5E8-4FB0-8FCB-E79C6F86F818}"/>
              </a:ext>
            </a:extLst>
          </p:cNvPr>
          <p:cNvSpPr>
            <a:spLocks noChangeArrowheads="1"/>
          </p:cNvSpPr>
          <p:nvPr/>
        </p:nvSpPr>
        <p:spPr bwMode="auto">
          <a:xfrm>
            <a:off x="755650" y="4627563"/>
            <a:ext cx="3406775" cy="457200"/>
          </a:xfrm>
          <a:prstGeom prst="rect">
            <a:avLst/>
          </a:prstGeom>
          <a:noFill/>
          <a:ln>
            <a:noFill/>
          </a:ln>
          <a:effectLst/>
        </p:spPr>
        <p:txBody>
          <a:bodyPr>
            <a:spAutoFit/>
          </a:bodyPr>
          <a:lstStyle/>
          <a:p>
            <a:pPr eaLnBrk="1" hangingPunct="1">
              <a:defRPr/>
            </a:pPr>
            <a:r>
              <a:rPr lang="en-US" altLang="zh-CN">
                <a:solidFill>
                  <a:schemeClr val="tx1"/>
                </a:solidFill>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rPr>
              <a:t>B. </a:t>
            </a:r>
            <a:r>
              <a:rPr lang="en-US" altLang="zh-CN">
                <a:solidFill>
                  <a:schemeClr val="tx1"/>
                </a:solidFill>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a:solidFill>
                  <a:schemeClr val="tx1"/>
                </a:solidFill>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rPr>
              <a:t>-</a:t>
            </a:r>
            <a:r>
              <a:rPr lang="zh-CN" altLang="en-US">
                <a:solidFill>
                  <a:schemeClr val="tx1"/>
                </a:solidFill>
                <a:effectLst>
                  <a:outerShdw blurRad="38100" dist="38100" dir="2700000" algn="tl">
                    <a:srgbClr val="C0C0C0"/>
                  </a:outerShdw>
                </a:effectLst>
                <a:latin typeface="Arial" panose="020B0604020202020204" pitchFamily="34" charset="0"/>
                <a:ea typeface="楷体" panose="02010609060101010101" pitchFamily="49" charset="-122"/>
                <a:cs typeface="Arial" panose="020B0604020202020204" pitchFamily="34" charset="0"/>
              </a:rPr>
              <a:t>羟基腈水解</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4296"/>
                                        </p:tgtEl>
                                        <p:attrNameLst>
                                          <p:attrName>style.visibility</p:attrName>
                                        </p:attrNameLst>
                                      </p:cBhvr>
                                      <p:to>
                                        <p:strVal val="visible"/>
                                      </p:to>
                                    </p:set>
                                    <p:animEffect transition="in" filter="slide(fromBottom)">
                                      <p:cBhvr>
                                        <p:cTn id="7" dur="500"/>
                                        <p:tgtEl>
                                          <p:spTgt spid="5242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24291"/>
                                        </p:tgtEl>
                                        <p:attrNameLst>
                                          <p:attrName>style.visibility</p:attrName>
                                        </p:attrNameLst>
                                      </p:cBhvr>
                                      <p:to>
                                        <p:strVal val="visible"/>
                                      </p:to>
                                    </p:set>
                                    <p:animEffect transition="in" filter="slide(fromBottom)">
                                      <p:cBhvr>
                                        <p:cTn id="12" dur="500"/>
                                        <p:tgtEl>
                                          <p:spTgt spid="524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24292"/>
                                        </p:tgtEl>
                                        <p:attrNameLst>
                                          <p:attrName>style.visibility</p:attrName>
                                        </p:attrNameLst>
                                      </p:cBhvr>
                                      <p:to>
                                        <p:strVal val="visible"/>
                                      </p:to>
                                    </p:set>
                                    <p:animEffect transition="in" filter="slide(fromBottom)">
                                      <p:cBhvr>
                                        <p:cTn id="17" dur="500"/>
                                        <p:tgtEl>
                                          <p:spTgt spid="524292"/>
                                        </p:tgtEl>
                                      </p:cBhvr>
                                    </p:animEffect>
                                  </p:childTnLst>
                                </p:cTn>
                              </p:par>
                              <p:par>
                                <p:cTn id="18" presetID="12" presetClass="entr" presetSubtype="4" fill="hold" nodeType="withEffect">
                                  <p:stCondLst>
                                    <p:cond delay="0"/>
                                  </p:stCondLst>
                                  <p:childTnLst>
                                    <p:set>
                                      <p:cBhvr>
                                        <p:cTn id="19" dur="1" fill="hold">
                                          <p:stCondLst>
                                            <p:cond delay="0"/>
                                          </p:stCondLst>
                                        </p:cTn>
                                        <p:tgtEl>
                                          <p:spTgt spid="524297"/>
                                        </p:tgtEl>
                                        <p:attrNameLst>
                                          <p:attrName>style.visibility</p:attrName>
                                        </p:attrNameLst>
                                      </p:cBhvr>
                                      <p:to>
                                        <p:strVal val="visible"/>
                                      </p:to>
                                    </p:set>
                                    <p:animEffect transition="in" filter="slide(fromBottom)">
                                      <p:cBhvr>
                                        <p:cTn id="20" dur="500"/>
                                        <p:tgtEl>
                                          <p:spTgt spid="52429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524299"/>
                                        </p:tgtEl>
                                        <p:attrNameLst>
                                          <p:attrName>style.visibility</p:attrName>
                                        </p:attrNameLst>
                                      </p:cBhvr>
                                      <p:to>
                                        <p:strVal val="visible"/>
                                      </p:to>
                                    </p:set>
                                    <p:animEffect transition="in" filter="slide(fromBottom)">
                                      <p:cBhvr>
                                        <p:cTn id="25" dur="500"/>
                                        <p:tgtEl>
                                          <p:spTgt spid="5242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nodeType="clickEffect">
                                  <p:stCondLst>
                                    <p:cond delay="0"/>
                                  </p:stCondLst>
                                  <p:childTnLst>
                                    <p:set>
                                      <p:cBhvr>
                                        <p:cTn id="29" dur="1" fill="hold">
                                          <p:stCondLst>
                                            <p:cond delay="0"/>
                                          </p:stCondLst>
                                        </p:cTn>
                                        <p:tgtEl>
                                          <p:spTgt spid="524302"/>
                                        </p:tgtEl>
                                        <p:attrNameLst>
                                          <p:attrName>style.visibility</p:attrName>
                                        </p:attrNameLst>
                                      </p:cBhvr>
                                      <p:to>
                                        <p:strVal val="visible"/>
                                      </p:to>
                                    </p:set>
                                    <p:animEffect transition="in" filter="slide(fromBottom)">
                                      <p:cBhvr>
                                        <p:cTn id="30" dur="500"/>
                                        <p:tgtEl>
                                          <p:spTgt spid="52430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24305"/>
                                        </p:tgtEl>
                                        <p:attrNameLst>
                                          <p:attrName>style.visibility</p:attrName>
                                        </p:attrNameLst>
                                      </p:cBhvr>
                                      <p:to>
                                        <p:strVal val="visible"/>
                                      </p:to>
                                    </p:set>
                                    <p:animEffect transition="in" filter="slide(fromBottom)">
                                      <p:cBhvr>
                                        <p:cTn id="35" dur="500"/>
                                        <p:tgtEl>
                                          <p:spTgt spid="524305"/>
                                        </p:tgtEl>
                                      </p:cBhvr>
                                    </p:animEffect>
                                  </p:childTnLst>
                                </p:cTn>
                              </p:par>
                              <p:par>
                                <p:cTn id="36" presetID="12" presetClass="entr" presetSubtype="4" fill="hold" nodeType="withEffect">
                                  <p:stCondLst>
                                    <p:cond delay="0"/>
                                  </p:stCondLst>
                                  <p:childTnLst>
                                    <p:set>
                                      <p:cBhvr>
                                        <p:cTn id="37" dur="1" fill="hold">
                                          <p:stCondLst>
                                            <p:cond delay="0"/>
                                          </p:stCondLst>
                                        </p:cTn>
                                        <p:tgtEl>
                                          <p:spTgt spid="524306"/>
                                        </p:tgtEl>
                                        <p:attrNameLst>
                                          <p:attrName>style.visibility</p:attrName>
                                        </p:attrNameLst>
                                      </p:cBhvr>
                                      <p:to>
                                        <p:strVal val="visible"/>
                                      </p:to>
                                    </p:set>
                                    <p:animEffect transition="in" filter="slide(fromBottom)">
                                      <p:cBhvr>
                                        <p:cTn id="38" dur="500"/>
                                        <p:tgtEl>
                                          <p:spTgt spid="524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1" grpId="0"/>
      <p:bldP spid="524292" grpId="0"/>
      <p:bldP spid="524296" grpId="0"/>
      <p:bldP spid="52430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5318" name="Object 6">
            <a:extLst>
              <a:ext uri="{FF2B5EF4-FFF2-40B4-BE49-F238E27FC236}">
                <a16:creationId xmlns:a16="http://schemas.microsoft.com/office/drawing/2014/main" id="{8EAD1B64-E601-4751-B6DA-DA9E871BCB9A}"/>
              </a:ext>
            </a:extLst>
          </p:cNvPr>
          <p:cNvGraphicFramePr>
            <a:graphicFrameLocks noGrp="1" noChangeAspect="1"/>
          </p:cNvGraphicFramePr>
          <p:nvPr>
            <p:ph sz="half" idx="1"/>
            <p:extLst>
              <p:ext uri="{D42A27DB-BD31-4B8C-83A1-F6EECF244321}">
                <p14:modId xmlns:p14="http://schemas.microsoft.com/office/powerpoint/2010/main" val="739140108"/>
              </p:ext>
            </p:extLst>
          </p:nvPr>
        </p:nvGraphicFramePr>
        <p:xfrm>
          <a:off x="1308927" y="2039214"/>
          <a:ext cx="6526146" cy="1080120"/>
        </p:xfrm>
        <a:graphic>
          <a:graphicData uri="http://schemas.openxmlformats.org/presentationml/2006/ole">
            <mc:AlternateContent xmlns:mc="http://schemas.openxmlformats.org/markup-compatibility/2006">
              <mc:Choice xmlns:v="urn:schemas-microsoft-com:vml" Requires="v">
                <p:oleObj spid="_x0000_s62573" name="CS ChemDraw Drawing" r:id="rId3" imgW="3302187" imgH="546615" progId="ChemDraw.Document.6.0">
                  <p:embed/>
                </p:oleObj>
              </mc:Choice>
              <mc:Fallback>
                <p:oleObj name="CS ChemDraw Drawing" r:id="rId3" imgW="3302187" imgH="546615" progId="ChemDraw.Document.6.0">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927" y="2039214"/>
                        <a:ext cx="6526146" cy="1080120"/>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26D0E52C-D34C-4D38-8F9E-2B60860B6301}"/>
              </a:ext>
            </a:extLst>
          </p:cNvPr>
          <p:cNvSpPr>
            <a:spLocks noGrp="1"/>
          </p:cNvSpPr>
          <p:nvPr>
            <p:ph type="dt" sz="quarter" idx="10"/>
          </p:nvPr>
        </p:nvSpPr>
        <p:spPr/>
        <p:txBody>
          <a:bodyPr/>
          <a:lstStyle/>
          <a:p>
            <a:pPr>
              <a:defRPr/>
            </a:pPr>
            <a:fld id="{DE0E6DEC-3DEC-47CC-8071-465F8F99D508}" type="datetime11">
              <a:rPr lang="zh-CN" altLang="en-US" smtClean="0"/>
              <a:t>12:44:18</a:t>
            </a:fld>
            <a:endParaRPr lang="en-US" altLang="zh-CN"/>
          </a:p>
        </p:txBody>
      </p:sp>
      <p:sp>
        <p:nvSpPr>
          <p:cNvPr id="9" name="灯片编号占位符 6">
            <a:extLst>
              <a:ext uri="{FF2B5EF4-FFF2-40B4-BE49-F238E27FC236}">
                <a16:creationId xmlns:a16="http://schemas.microsoft.com/office/drawing/2014/main" id="{C18DC9F0-1FAC-467E-B720-00161114D775}"/>
              </a:ext>
            </a:extLst>
          </p:cNvPr>
          <p:cNvSpPr>
            <a:spLocks noGrp="1"/>
          </p:cNvSpPr>
          <p:nvPr>
            <p:ph type="sldNum" sz="quarter" idx="12"/>
          </p:nvPr>
        </p:nvSpPr>
        <p:spPr/>
        <p:txBody>
          <a:bodyPr/>
          <a:lstStyle/>
          <a:p>
            <a:pPr>
              <a:defRPr/>
            </a:pPr>
            <a:fld id="{F9758466-BE27-4CD8-BB10-8A91B6F0F518}" type="slidenum">
              <a:rPr lang="en-US" altLang="zh-CN"/>
              <a:pPr>
                <a:defRPr/>
              </a:pPr>
              <a:t>77</a:t>
            </a:fld>
            <a:endParaRPr lang="en-US" altLang="zh-CN"/>
          </a:p>
        </p:txBody>
      </p:sp>
      <p:sp>
        <p:nvSpPr>
          <p:cNvPr id="525314" name="Rectangle 2">
            <a:extLst>
              <a:ext uri="{FF2B5EF4-FFF2-40B4-BE49-F238E27FC236}">
                <a16:creationId xmlns:a16="http://schemas.microsoft.com/office/drawing/2014/main" id="{253C7F34-936B-4827-AC2B-D21CC074AEF4}"/>
              </a:ext>
            </a:extLst>
          </p:cNvPr>
          <p:cNvSpPr>
            <a:spLocks noChangeArrowheads="1"/>
          </p:cNvSpPr>
          <p:nvPr/>
        </p:nvSpPr>
        <p:spPr bwMode="auto">
          <a:xfrm>
            <a:off x="611188" y="620713"/>
            <a:ext cx="43412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rPr>
              <a:t>(2) </a:t>
            </a:r>
            <a:r>
              <a:rPr lang="zh-CN" altLang="en-US" sz="2400" dirty="0">
                <a:latin typeface="Arial" panose="020B0604020202020204" pitchFamily="34" charset="0"/>
                <a:ea typeface="楷体" panose="02010609060101010101" pitchFamily="49" charset="-122"/>
                <a:cs typeface="Arial" panose="020B0604020202020204" pitchFamily="34" charset="0"/>
              </a:rPr>
              <a:t>卤代酸水解：</a:t>
            </a:r>
            <a:r>
              <a:rPr lang="zh-CN" altLang="en-US" sz="2400" dirty="0">
                <a:solidFill>
                  <a:schemeClr val="hlink"/>
                </a:solidFill>
                <a:latin typeface="Arial" panose="020B0604020202020204" pitchFamily="34" charset="0"/>
                <a:ea typeface="楷体" panose="02010609060101010101" pitchFamily="49" charset="-122"/>
                <a:cs typeface="Arial" panose="020B0604020202020204" pitchFamily="34" charset="0"/>
              </a:rPr>
              <a:t>制备</a:t>
            </a:r>
            <a:r>
              <a:rPr lang="en-US" altLang="zh-CN" sz="2400" dirty="0">
                <a:solidFill>
                  <a:schemeClr val="hlink"/>
                </a:solidFill>
                <a:latin typeface="Arial" panose="020B0604020202020204" pitchFamily="34" charset="0"/>
                <a:ea typeface="楷体" panose="02010609060101010101" pitchFamily="49" charset="-122"/>
                <a:cs typeface="Arial" panose="020B0604020202020204" pitchFamily="34" charset="0"/>
              </a:rPr>
              <a:t>α-</a:t>
            </a:r>
            <a:r>
              <a:rPr lang="zh-CN" altLang="en-US" sz="2400" dirty="0">
                <a:solidFill>
                  <a:schemeClr val="hlink"/>
                </a:solidFill>
                <a:latin typeface="Arial" panose="020B0604020202020204" pitchFamily="34" charset="0"/>
                <a:ea typeface="楷体" panose="02010609060101010101" pitchFamily="49" charset="-122"/>
                <a:cs typeface="Arial" panose="020B0604020202020204" pitchFamily="34" charset="0"/>
              </a:rPr>
              <a:t>羟基酸</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5314"/>
                                        </p:tgtEl>
                                        <p:attrNameLst>
                                          <p:attrName>style.visibility</p:attrName>
                                        </p:attrNameLst>
                                      </p:cBhvr>
                                      <p:to>
                                        <p:strVal val="visible"/>
                                      </p:to>
                                    </p:set>
                                    <p:animEffect transition="in" filter="slide(fromBottom)">
                                      <p:cBhvr>
                                        <p:cTn id="7" dur="500"/>
                                        <p:tgtEl>
                                          <p:spTgt spid="525314"/>
                                        </p:tgtEl>
                                      </p:cBhvr>
                                    </p:animEffect>
                                  </p:childTnLst>
                                </p:cTn>
                              </p:par>
                              <p:par>
                                <p:cTn id="8" presetID="12" presetClass="entr" presetSubtype="4" fill="hold" nodeType="withEffect">
                                  <p:stCondLst>
                                    <p:cond delay="0"/>
                                  </p:stCondLst>
                                  <p:childTnLst>
                                    <p:set>
                                      <p:cBhvr>
                                        <p:cTn id="9" dur="1" fill="hold">
                                          <p:stCondLst>
                                            <p:cond delay="0"/>
                                          </p:stCondLst>
                                        </p:cTn>
                                        <p:tgtEl>
                                          <p:spTgt spid="525318"/>
                                        </p:tgtEl>
                                        <p:attrNameLst>
                                          <p:attrName>style.visibility</p:attrName>
                                        </p:attrNameLst>
                                      </p:cBhvr>
                                      <p:to>
                                        <p:strVal val="visible"/>
                                      </p:to>
                                    </p:set>
                                    <p:animEffect transition="in" filter="slide(fromBottom)">
                                      <p:cBhvr>
                                        <p:cTn id="10" dur="500"/>
                                        <p:tgtEl>
                                          <p:spTgt spid="525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7370" name="Object 10">
            <a:extLst>
              <a:ext uri="{FF2B5EF4-FFF2-40B4-BE49-F238E27FC236}">
                <a16:creationId xmlns:a16="http://schemas.microsoft.com/office/drawing/2014/main" id="{1B403F99-1C13-429E-8121-0B748D8CC980}"/>
              </a:ext>
            </a:extLst>
          </p:cNvPr>
          <p:cNvGraphicFramePr>
            <a:graphicFrameLocks noGrp="1" noChangeAspect="1"/>
          </p:cNvGraphicFramePr>
          <p:nvPr>
            <p:ph sz="quarter" idx="1"/>
          </p:nvPr>
        </p:nvGraphicFramePr>
        <p:xfrm>
          <a:off x="1547813" y="1484313"/>
          <a:ext cx="3816350" cy="1865312"/>
        </p:xfrm>
        <a:graphic>
          <a:graphicData uri="http://schemas.openxmlformats.org/presentationml/2006/ole">
            <mc:AlternateContent xmlns:mc="http://schemas.openxmlformats.org/markup-compatibility/2006">
              <mc:Choice xmlns:v="urn:schemas-microsoft-com:vml" Requires="v">
                <p:oleObj spid="_x0000_s63729" name="CS ChemDraw Drawing" r:id="rId3" imgW="3053571" imgH="1491653" progId="ChemDraw.Document.6.0">
                  <p:embed/>
                </p:oleObj>
              </mc:Choice>
              <mc:Fallback>
                <p:oleObj name="CS ChemDraw Drawing" r:id="rId3" imgW="3053571" imgH="1491653" progId="ChemDraw.Document.6.0">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84313"/>
                        <a:ext cx="3816350" cy="18653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373" name="Object 13">
            <a:extLst>
              <a:ext uri="{FF2B5EF4-FFF2-40B4-BE49-F238E27FC236}">
                <a16:creationId xmlns:a16="http://schemas.microsoft.com/office/drawing/2014/main" id="{0E4ABBDF-E9E2-41C8-AA70-FD7525CEB339}"/>
              </a:ext>
            </a:extLst>
          </p:cNvPr>
          <p:cNvGraphicFramePr>
            <a:graphicFrameLocks noGrp="1" noChangeAspect="1"/>
          </p:cNvGraphicFramePr>
          <p:nvPr>
            <p:ph sz="quarter" idx="2"/>
          </p:nvPr>
        </p:nvGraphicFramePr>
        <p:xfrm>
          <a:off x="1763713" y="3789363"/>
          <a:ext cx="4824412" cy="979487"/>
        </p:xfrm>
        <a:graphic>
          <a:graphicData uri="http://schemas.openxmlformats.org/presentationml/2006/ole">
            <mc:AlternateContent xmlns:mc="http://schemas.openxmlformats.org/markup-compatibility/2006">
              <mc:Choice xmlns:v="urn:schemas-microsoft-com:vml" Requires="v">
                <p:oleObj spid="_x0000_s63730" name="CS ChemDraw Drawing" r:id="rId5" imgW="4365754" imgH="885112" progId="ChemDraw.Document.6.0">
                  <p:embed/>
                </p:oleObj>
              </mc:Choice>
              <mc:Fallback>
                <p:oleObj name="CS ChemDraw Drawing" r:id="rId5" imgW="4365754" imgH="885112" progId="ChemDraw.Document.6.0">
                  <p:embed/>
                  <p:pic>
                    <p:nvPicPr>
                      <p:cNvPr id="0" name="Object 1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789363"/>
                        <a:ext cx="4824412" cy="97948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2" name="Object 16">
            <a:extLst>
              <a:ext uri="{FF2B5EF4-FFF2-40B4-BE49-F238E27FC236}">
                <a16:creationId xmlns:a16="http://schemas.microsoft.com/office/drawing/2014/main" id="{4F0FBB8C-A671-4ACA-B54B-F64BD37CA2F8}"/>
              </a:ext>
            </a:extLst>
          </p:cNvPr>
          <p:cNvGraphicFramePr>
            <a:graphicFrameLocks noGrp="1" noChangeAspect="1"/>
          </p:cNvGraphicFramePr>
          <p:nvPr>
            <p:ph sz="quarter" idx="3"/>
            <p:extLst>
              <p:ext uri="{D42A27DB-BD31-4B8C-83A1-F6EECF244321}">
                <p14:modId xmlns:p14="http://schemas.microsoft.com/office/powerpoint/2010/main" val="266357100"/>
              </p:ext>
            </p:extLst>
          </p:nvPr>
        </p:nvGraphicFramePr>
        <p:xfrm>
          <a:off x="1419225" y="5301208"/>
          <a:ext cx="1963738" cy="1023937"/>
        </p:xfrm>
        <a:graphic>
          <a:graphicData uri="http://schemas.openxmlformats.org/presentationml/2006/ole">
            <mc:AlternateContent xmlns:mc="http://schemas.openxmlformats.org/markup-compatibility/2006">
              <mc:Choice xmlns:v="urn:schemas-microsoft-com:vml" Requires="v">
                <p:oleObj spid="_x0000_s63731" name="CS ChemDraw Drawing" r:id="rId7" imgW="1964090" imgH="1023588" progId="ChemDraw.Document.6.0">
                  <p:embed/>
                </p:oleObj>
              </mc:Choice>
              <mc:Fallback>
                <p:oleObj name="CS ChemDraw Drawing" r:id="rId7" imgW="1964090" imgH="1023588" progId="ChemDraw.Document.6.0">
                  <p:embed/>
                  <p:pic>
                    <p:nvPicPr>
                      <p:cNvPr id="0" name="Object 16"/>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9225" y="5301208"/>
                        <a:ext cx="1963738" cy="10239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379" name="Object 19">
            <a:extLst>
              <a:ext uri="{FF2B5EF4-FFF2-40B4-BE49-F238E27FC236}">
                <a16:creationId xmlns:a16="http://schemas.microsoft.com/office/drawing/2014/main" id="{081CED03-788D-4788-9DED-6AD782BB453E}"/>
              </a:ext>
            </a:extLst>
          </p:cNvPr>
          <p:cNvGraphicFramePr>
            <a:graphicFrameLocks noGrp="1" noChangeAspect="1"/>
          </p:cNvGraphicFramePr>
          <p:nvPr>
            <p:ph sz="quarter" idx="4"/>
          </p:nvPr>
        </p:nvGraphicFramePr>
        <p:xfrm>
          <a:off x="4500563" y="5300663"/>
          <a:ext cx="2449512" cy="1254125"/>
        </p:xfrm>
        <a:graphic>
          <a:graphicData uri="http://schemas.openxmlformats.org/presentationml/2006/ole">
            <mc:AlternateContent xmlns:mc="http://schemas.openxmlformats.org/markup-compatibility/2006">
              <mc:Choice xmlns:v="urn:schemas-microsoft-com:vml" Requires="v">
                <p:oleObj spid="_x0000_s63732" name="CS ChemDraw Drawing" r:id="rId9" imgW="2031035" imgH="1040324" progId="ChemDraw.Document.6.0">
                  <p:embed/>
                </p:oleObj>
              </mc:Choice>
              <mc:Fallback>
                <p:oleObj name="CS ChemDraw Drawing" r:id="rId9" imgW="2031035" imgH="1040324" progId="ChemDraw.Document.6.0">
                  <p:embed/>
                  <p:pic>
                    <p:nvPicPr>
                      <p:cNvPr id="0" name="Object 19"/>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5300663"/>
                        <a:ext cx="2449512" cy="12541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45945E9-1064-4D9E-B735-8BEFCECB3C95}"/>
              </a:ext>
            </a:extLst>
          </p:cNvPr>
          <p:cNvSpPr>
            <a:spLocks noGrp="1"/>
          </p:cNvSpPr>
          <p:nvPr>
            <p:ph type="dt" sz="quarter" idx="10"/>
          </p:nvPr>
        </p:nvSpPr>
        <p:spPr/>
        <p:txBody>
          <a:bodyPr/>
          <a:lstStyle/>
          <a:p>
            <a:pPr>
              <a:defRPr/>
            </a:pPr>
            <a:fld id="{CA4904E1-84E8-4B3D-8AFD-7281783F882E}" type="datetime11">
              <a:rPr lang="zh-CN" altLang="en-US" smtClean="0"/>
              <a:t>12:44:18</a:t>
            </a:fld>
            <a:endParaRPr lang="en-US" altLang="zh-CN"/>
          </a:p>
        </p:txBody>
      </p:sp>
      <p:sp>
        <p:nvSpPr>
          <p:cNvPr id="13" name="灯片编号占位符 8">
            <a:extLst>
              <a:ext uri="{FF2B5EF4-FFF2-40B4-BE49-F238E27FC236}">
                <a16:creationId xmlns:a16="http://schemas.microsoft.com/office/drawing/2014/main" id="{00713475-3B68-40B1-A307-5A081D24ABCC}"/>
              </a:ext>
            </a:extLst>
          </p:cNvPr>
          <p:cNvSpPr>
            <a:spLocks noGrp="1"/>
          </p:cNvSpPr>
          <p:nvPr>
            <p:ph type="sldNum" sz="quarter" idx="12"/>
          </p:nvPr>
        </p:nvSpPr>
        <p:spPr/>
        <p:txBody>
          <a:bodyPr/>
          <a:lstStyle/>
          <a:p>
            <a:pPr>
              <a:defRPr/>
            </a:pPr>
            <a:fld id="{426749AB-B718-41CA-A47C-253927604677}" type="slidenum">
              <a:rPr lang="en-US" altLang="zh-CN"/>
              <a:pPr>
                <a:defRPr/>
              </a:pPr>
              <a:t>78</a:t>
            </a:fld>
            <a:endParaRPr lang="en-US" altLang="zh-CN"/>
          </a:p>
        </p:txBody>
      </p:sp>
      <p:sp>
        <p:nvSpPr>
          <p:cNvPr id="527363" name="Rectangle 3">
            <a:extLst>
              <a:ext uri="{FF2B5EF4-FFF2-40B4-BE49-F238E27FC236}">
                <a16:creationId xmlns:a16="http://schemas.microsoft.com/office/drawing/2014/main" id="{EFBD3C08-9400-4D42-BBE0-4A22ADB5ACFF}"/>
              </a:ext>
            </a:extLst>
          </p:cNvPr>
          <p:cNvSpPr>
            <a:spLocks noChangeArrowheads="1"/>
          </p:cNvSpPr>
          <p:nvPr/>
        </p:nvSpPr>
        <p:spPr bwMode="auto">
          <a:xfrm>
            <a:off x="468313" y="1052513"/>
            <a:ext cx="644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 </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羟基酸分子间脱水生成交酯</a:t>
            </a:r>
          </a:p>
        </p:txBody>
      </p:sp>
      <p:sp>
        <p:nvSpPr>
          <p:cNvPr id="527364" name="Rectangle 4">
            <a:extLst>
              <a:ext uri="{FF2B5EF4-FFF2-40B4-BE49-F238E27FC236}">
                <a16:creationId xmlns:a16="http://schemas.microsoft.com/office/drawing/2014/main" id="{066CACE1-C261-47D5-ABE5-7E2CAB364184}"/>
              </a:ext>
            </a:extLst>
          </p:cNvPr>
          <p:cNvSpPr>
            <a:spLocks noChangeArrowheads="1"/>
          </p:cNvSpPr>
          <p:nvPr/>
        </p:nvSpPr>
        <p:spPr bwMode="auto">
          <a:xfrm>
            <a:off x="395288" y="620713"/>
            <a:ext cx="3111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(1) </a:t>
            </a:r>
            <a:r>
              <a:rPr lang="zh-CN" altLang="en-US" sz="2400">
                <a:latin typeface="Arial" panose="020B0604020202020204" pitchFamily="34" charset="0"/>
                <a:ea typeface="楷体" panose="02010609060101010101" pitchFamily="49" charset="-122"/>
                <a:cs typeface="Arial" panose="020B0604020202020204" pitchFamily="34" charset="0"/>
              </a:rPr>
              <a:t>脱水反应</a:t>
            </a:r>
          </a:p>
        </p:txBody>
      </p:sp>
      <p:sp>
        <p:nvSpPr>
          <p:cNvPr id="527368" name="Rectangle 8">
            <a:extLst>
              <a:ext uri="{FF2B5EF4-FFF2-40B4-BE49-F238E27FC236}">
                <a16:creationId xmlns:a16="http://schemas.microsoft.com/office/drawing/2014/main" id="{9E326AF5-8114-414F-ADAD-6E449BC5FCF5}"/>
              </a:ext>
            </a:extLst>
          </p:cNvPr>
          <p:cNvSpPr>
            <a:spLocks noChangeArrowheads="1"/>
          </p:cNvSpPr>
          <p:nvPr/>
        </p:nvSpPr>
        <p:spPr bwMode="auto">
          <a:xfrm>
            <a:off x="395288" y="188913"/>
            <a:ext cx="3243262" cy="46196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3</a:t>
            </a:r>
            <a:r>
              <a:rPr kumimoji="0" lang="zh-CN" altLang="en-US" sz="2400">
                <a:latin typeface="Arial" panose="020B0604020202020204" pitchFamily="34" charset="0"/>
                <a:ea typeface="楷体" panose="02010609060101010101" pitchFamily="49" charset="-122"/>
                <a:cs typeface="Arial" panose="020B0604020202020204" pitchFamily="34" charset="0"/>
              </a:rPr>
              <a:t>、羟基酸的化学性质</a:t>
            </a:r>
          </a:p>
        </p:txBody>
      </p:sp>
      <p:sp>
        <p:nvSpPr>
          <p:cNvPr id="527369" name="Rectangle 9">
            <a:extLst>
              <a:ext uri="{FF2B5EF4-FFF2-40B4-BE49-F238E27FC236}">
                <a16:creationId xmlns:a16="http://schemas.microsoft.com/office/drawing/2014/main" id="{7269CA76-0A19-405C-9BEF-0CCA6D80185E}"/>
              </a:ext>
            </a:extLst>
          </p:cNvPr>
          <p:cNvSpPr>
            <a:spLocks noChangeArrowheads="1"/>
          </p:cNvSpPr>
          <p:nvPr/>
        </p:nvSpPr>
        <p:spPr bwMode="auto">
          <a:xfrm>
            <a:off x="395288" y="3284538"/>
            <a:ext cx="61928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B. </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羟基酸分子内脱水生成</a:t>
            </a:r>
            <a:r>
              <a:rPr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 </a:t>
            </a:r>
            <a:r>
              <a:rPr lang="en-US" altLang="zh-CN" sz="2400">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不饱和酸</a:t>
            </a:r>
          </a:p>
        </p:txBody>
      </p:sp>
      <p:sp>
        <p:nvSpPr>
          <p:cNvPr id="527372" name="Rectangle 12">
            <a:extLst>
              <a:ext uri="{FF2B5EF4-FFF2-40B4-BE49-F238E27FC236}">
                <a16:creationId xmlns:a16="http://schemas.microsoft.com/office/drawing/2014/main" id="{DF038007-1CAA-4283-9366-3C1A7D862B4E}"/>
              </a:ext>
            </a:extLst>
          </p:cNvPr>
          <p:cNvSpPr>
            <a:spLocks noChangeArrowheads="1"/>
          </p:cNvSpPr>
          <p:nvPr/>
        </p:nvSpPr>
        <p:spPr bwMode="auto">
          <a:xfrm>
            <a:off x="468313" y="4772025"/>
            <a:ext cx="551021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C. , </a:t>
            </a:r>
            <a:r>
              <a:rPr lang="en-US" altLang="zh-CN" sz="2400" dirty="0">
                <a:latin typeface="Arial" panose="020B0604020202020204" pitchFamily="34" charset="0"/>
                <a:ea typeface="楷体" panose="02010609060101010101" pitchFamily="49" charset="-122"/>
                <a:cs typeface="Arial" panose="020B0604020202020204" pitchFamily="34" charset="0"/>
              </a:rPr>
              <a:t>-</a:t>
            </a:r>
            <a:r>
              <a:rPr lang="zh-CN" altLang="en-US" sz="2400" dirty="0">
                <a:latin typeface="Arial" panose="020B0604020202020204" pitchFamily="34" charset="0"/>
                <a:ea typeface="楷体" panose="02010609060101010101" pitchFamily="49" charset="-122"/>
                <a:cs typeface="Arial" panose="020B0604020202020204" pitchFamily="34" charset="0"/>
              </a:rPr>
              <a:t>羟基酸分子内脱水生成环状内酯</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7368"/>
                                        </p:tgtEl>
                                        <p:attrNameLst>
                                          <p:attrName>style.visibility</p:attrName>
                                        </p:attrNameLst>
                                      </p:cBhvr>
                                      <p:to>
                                        <p:strVal val="visible"/>
                                      </p:to>
                                    </p:set>
                                    <p:animEffect transition="in" filter="slide(fromBottom)">
                                      <p:cBhvr>
                                        <p:cTn id="7" dur="500"/>
                                        <p:tgtEl>
                                          <p:spTgt spid="527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27364"/>
                                        </p:tgtEl>
                                        <p:attrNameLst>
                                          <p:attrName>style.visibility</p:attrName>
                                        </p:attrNameLst>
                                      </p:cBhvr>
                                      <p:to>
                                        <p:strVal val="visible"/>
                                      </p:to>
                                    </p:set>
                                    <p:animEffect transition="in" filter="slide(fromBottom)">
                                      <p:cBhvr>
                                        <p:cTn id="12" dur="500"/>
                                        <p:tgtEl>
                                          <p:spTgt spid="527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27363"/>
                                        </p:tgtEl>
                                        <p:attrNameLst>
                                          <p:attrName>style.visibility</p:attrName>
                                        </p:attrNameLst>
                                      </p:cBhvr>
                                      <p:to>
                                        <p:strVal val="visible"/>
                                      </p:to>
                                    </p:set>
                                    <p:animEffect transition="in" filter="slide(fromBottom)">
                                      <p:cBhvr>
                                        <p:cTn id="17" dur="500"/>
                                        <p:tgtEl>
                                          <p:spTgt spid="527363"/>
                                        </p:tgtEl>
                                      </p:cBhvr>
                                    </p:animEffect>
                                  </p:childTnLst>
                                </p:cTn>
                              </p:par>
                              <p:par>
                                <p:cTn id="18" presetID="12" presetClass="entr" presetSubtype="4" fill="hold" nodeType="withEffect">
                                  <p:stCondLst>
                                    <p:cond delay="0"/>
                                  </p:stCondLst>
                                  <p:childTnLst>
                                    <p:set>
                                      <p:cBhvr>
                                        <p:cTn id="19" dur="1" fill="hold">
                                          <p:stCondLst>
                                            <p:cond delay="0"/>
                                          </p:stCondLst>
                                        </p:cTn>
                                        <p:tgtEl>
                                          <p:spTgt spid="527370"/>
                                        </p:tgtEl>
                                        <p:attrNameLst>
                                          <p:attrName>style.visibility</p:attrName>
                                        </p:attrNameLst>
                                      </p:cBhvr>
                                      <p:to>
                                        <p:strVal val="visible"/>
                                      </p:to>
                                    </p:set>
                                    <p:animEffect transition="in" filter="slide(fromBottom)">
                                      <p:cBhvr>
                                        <p:cTn id="20" dur="500"/>
                                        <p:tgtEl>
                                          <p:spTgt spid="5273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527369"/>
                                        </p:tgtEl>
                                        <p:attrNameLst>
                                          <p:attrName>style.visibility</p:attrName>
                                        </p:attrNameLst>
                                      </p:cBhvr>
                                      <p:to>
                                        <p:strVal val="visible"/>
                                      </p:to>
                                    </p:set>
                                    <p:anim calcmode="lin" valueType="num">
                                      <p:cBhvr>
                                        <p:cTn id="25" dur="1000" fill="hold"/>
                                        <p:tgtEl>
                                          <p:spTgt spid="527369"/>
                                        </p:tgtEl>
                                        <p:attrNameLst>
                                          <p:attrName>ppt_w</p:attrName>
                                        </p:attrNameLst>
                                      </p:cBhvr>
                                      <p:tavLst>
                                        <p:tav tm="0">
                                          <p:val>
                                            <p:strVal val="#ppt_w*0.70"/>
                                          </p:val>
                                        </p:tav>
                                        <p:tav tm="100000">
                                          <p:val>
                                            <p:strVal val="#ppt_w"/>
                                          </p:val>
                                        </p:tav>
                                      </p:tavLst>
                                    </p:anim>
                                    <p:anim calcmode="lin" valueType="num">
                                      <p:cBhvr>
                                        <p:cTn id="26" dur="1000" fill="hold"/>
                                        <p:tgtEl>
                                          <p:spTgt spid="527369"/>
                                        </p:tgtEl>
                                        <p:attrNameLst>
                                          <p:attrName>ppt_h</p:attrName>
                                        </p:attrNameLst>
                                      </p:cBhvr>
                                      <p:tavLst>
                                        <p:tav tm="0">
                                          <p:val>
                                            <p:strVal val="#ppt_h"/>
                                          </p:val>
                                        </p:tav>
                                        <p:tav tm="100000">
                                          <p:val>
                                            <p:strVal val="#ppt_h"/>
                                          </p:val>
                                        </p:tav>
                                      </p:tavLst>
                                    </p:anim>
                                    <p:animEffect transition="in" filter="fade">
                                      <p:cBhvr>
                                        <p:cTn id="27" dur="1000"/>
                                        <p:tgtEl>
                                          <p:spTgt spid="527369"/>
                                        </p:tgtEl>
                                      </p:cBhvr>
                                    </p:animEffect>
                                  </p:childTnLst>
                                </p:cTn>
                              </p:par>
                              <p:par>
                                <p:cTn id="28" presetID="12" presetClass="entr" presetSubtype="4" fill="hold" nodeType="withEffect">
                                  <p:stCondLst>
                                    <p:cond delay="0"/>
                                  </p:stCondLst>
                                  <p:childTnLst>
                                    <p:set>
                                      <p:cBhvr>
                                        <p:cTn id="29" dur="1" fill="hold">
                                          <p:stCondLst>
                                            <p:cond delay="0"/>
                                          </p:stCondLst>
                                        </p:cTn>
                                        <p:tgtEl>
                                          <p:spTgt spid="527373"/>
                                        </p:tgtEl>
                                        <p:attrNameLst>
                                          <p:attrName>style.visibility</p:attrName>
                                        </p:attrNameLst>
                                      </p:cBhvr>
                                      <p:to>
                                        <p:strVal val="visible"/>
                                      </p:to>
                                    </p:set>
                                    <p:animEffect transition="in" filter="slide(fromBottom)">
                                      <p:cBhvr>
                                        <p:cTn id="30" dur="500"/>
                                        <p:tgtEl>
                                          <p:spTgt spid="5273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27372"/>
                                        </p:tgtEl>
                                        <p:attrNameLst>
                                          <p:attrName>style.visibility</p:attrName>
                                        </p:attrNameLst>
                                      </p:cBhvr>
                                      <p:to>
                                        <p:strVal val="visible"/>
                                      </p:to>
                                    </p:set>
                                    <p:animEffect transition="in" filter="slide(fromBottom)">
                                      <p:cBhvr>
                                        <p:cTn id="35" dur="500"/>
                                        <p:tgtEl>
                                          <p:spTgt spid="527372"/>
                                        </p:tgtEl>
                                      </p:cBhvr>
                                    </p:animEffect>
                                  </p:childTnLst>
                                </p:cTn>
                              </p:par>
                              <p:par>
                                <p:cTn id="36" presetID="12" presetClass="entr" presetSubtype="4" fill="hold" nodeType="withEffect">
                                  <p:stCondLst>
                                    <p:cond delay="0"/>
                                  </p:stCondLst>
                                  <p:childTnLst>
                                    <p:set>
                                      <p:cBhvr>
                                        <p:cTn id="37" dur="1" fill="hold">
                                          <p:stCondLst>
                                            <p:cond delay="0"/>
                                          </p:stCondLst>
                                        </p:cTn>
                                        <p:tgtEl>
                                          <p:spTgt spid="527379"/>
                                        </p:tgtEl>
                                        <p:attrNameLst>
                                          <p:attrName>style.visibility</p:attrName>
                                        </p:attrNameLst>
                                      </p:cBhvr>
                                      <p:to>
                                        <p:strVal val="visible"/>
                                      </p:to>
                                    </p:set>
                                    <p:animEffect transition="in" filter="slide(fromBottom)">
                                      <p:cBhvr>
                                        <p:cTn id="38" dur="500"/>
                                        <p:tgtEl>
                                          <p:spTgt spid="527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p:bldP spid="527364" grpId="0"/>
      <p:bldP spid="527368" grpId="0"/>
      <p:bldP spid="527369" grpId="0"/>
      <p:bldP spid="52737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8397" name="Object 13">
            <a:extLst>
              <a:ext uri="{FF2B5EF4-FFF2-40B4-BE49-F238E27FC236}">
                <a16:creationId xmlns:a16="http://schemas.microsoft.com/office/drawing/2014/main" id="{464FFB40-AC70-4778-A53C-96A36AABC222}"/>
              </a:ext>
            </a:extLst>
          </p:cNvPr>
          <p:cNvGraphicFramePr>
            <a:graphicFrameLocks noGrp="1" noChangeAspect="1"/>
          </p:cNvGraphicFramePr>
          <p:nvPr>
            <p:ph sz="quarter" idx="2"/>
            <p:extLst>
              <p:ext uri="{D42A27DB-BD31-4B8C-83A1-F6EECF244321}">
                <p14:modId xmlns:p14="http://schemas.microsoft.com/office/powerpoint/2010/main" val="4209529409"/>
              </p:ext>
            </p:extLst>
          </p:nvPr>
        </p:nvGraphicFramePr>
        <p:xfrm>
          <a:off x="1595153" y="4852503"/>
          <a:ext cx="5953692" cy="1020316"/>
        </p:xfrm>
        <a:graphic>
          <a:graphicData uri="http://schemas.openxmlformats.org/presentationml/2006/ole">
            <mc:AlternateContent xmlns:mc="http://schemas.openxmlformats.org/markup-compatibility/2006">
              <mc:Choice xmlns:v="urn:schemas-microsoft-com:vml" Requires="v">
                <p:oleObj spid="_x0000_s64724" name="CS ChemDraw Drawing" r:id="rId3" imgW="4484798" imgH="767691" progId="ChemDraw.Document.6.0">
                  <p:embed/>
                </p:oleObj>
              </mc:Choice>
              <mc:Fallback>
                <p:oleObj name="CS ChemDraw Drawing" r:id="rId3" imgW="4484798" imgH="767691" progId="ChemDraw.Document.6.0">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153" y="4852503"/>
                        <a:ext cx="5953692" cy="1020316"/>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75538C46-89A8-4AE3-A4D5-F8BB98B3D699}"/>
              </a:ext>
            </a:extLst>
          </p:cNvPr>
          <p:cNvSpPr>
            <a:spLocks noGrp="1"/>
          </p:cNvSpPr>
          <p:nvPr>
            <p:ph type="dt" sz="quarter" idx="10"/>
          </p:nvPr>
        </p:nvSpPr>
        <p:spPr/>
        <p:txBody>
          <a:bodyPr/>
          <a:lstStyle/>
          <a:p>
            <a:pPr>
              <a:defRPr/>
            </a:pPr>
            <a:fld id="{C5E2518A-88EC-462B-AA88-9E4DC8D6F778}" type="datetime11">
              <a:rPr lang="zh-CN" altLang="en-US" smtClean="0"/>
              <a:t>12:44:18</a:t>
            </a:fld>
            <a:endParaRPr lang="en-US" altLang="zh-CN"/>
          </a:p>
        </p:txBody>
      </p:sp>
      <p:sp>
        <p:nvSpPr>
          <p:cNvPr id="10" name="灯片编号占位符 8">
            <a:extLst>
              <a:ext uri="{FF2B5EF4-FFF2-40B4-BE49-F238E27FC236}">
                <a16:creationId xmlns:a16="http://schemas.microsoft.com/office/drawing/2014/main" id="{184031D8-BC97-465B-A562-5193B5AE9560}"/>
              </a:ext>
            </a:extLst>
          </p:cNvPr>
          <p:cNvSpPr>
            <a:spLocks noGrp="1"/>
          </p:cNvSpPr>
          <p:nvPr>
            <p:ph type="sldNum" sz="quarter" idx="12"/>
          </p:nvPr>
        </p:nvSpPr>
        <p:spPr/>
        <p:txBody>
          <a:bodyPr/>
          <a:lstStyle/>
          <a:p>
            <a:pPr>
              <a:defRPr/>
            </a:pPr>
            <a:fld id="{D7861C5C-CD9F-4049-B405-499A76B15686}" type="slidenum">
              <a:rPr lang="en-US" altLang="zh-CN"/>
              <a:pPr>
                <a:defRPr/>
              </a:pPr>
              <a:t>79</a:t>
            </a:fld>
            <a:endParaRPr lang="en-US" altLang="zh-CN"/>
          </a:p>
        </p:txBody>
      </p:sp>
      <p:sp>
        <p:nvSpPr>
          <p:cNvPr id="528396" name="Rectangle 12">
            <a:extLst>
              <a:ext uri="{FF2B5EF4-FFF2-40B4-BE49-F238E27FC236}">
                <a16:creationId xmlns:a16="http://schemas.microsoft.com/office/drawing/2014/main" id="{CA81E66B-2212-4E9E-B869-D528EE367650}"/>
              </a:ext>
            </a:extLst>
          </p:cNvPr>
          <p:cNvSpPr>
            <a:spLocks noChangeArrowheads="1"/>
          </p:cNvSpPr>
          <p:nvPr/>
        </p:nvSpPr>
        <p:spPr bwMode="auto">
          <a:xfrm>
            <a:off x="395288" y="3938103"/>
            <a:ext cx="656431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(2) </a:t>
            </a:r>
            <a:r>
              <a:rPr kumimoji="0" lang="zh-CN" altLang="en-US" sz="2400" dirty="0">
                <a:latin typeface="Arial" panose="020B0604020202020204" pitchFamily="34" charset="0"/>
                <a:ea typeface="楷体" panose="02010609060101010101" pitchFamily="49" charset="-122"/>
                <a:cs typeface="Arial" panose="020B0604020202020204" pitchFamily="34" charset="0"/>
              </a:rPr>
              <a:t>酸性：羟基强的吸电子效应，使酸性增强。</a:t>
            </a:r>
          </a:p>
        </p:txBody>
      </p:sp>
      <p:sp>
        <p:nvSpPr>
          <p:cNvPr id="13" name="Text Box 2">
            <a:extLst>
              <a:ext uri="{FF2B5EF4-FFF2-40B4-BE49-F238E27FC236}">
                <a16:creationId xmlns:a16="http://schemas.microsoft.com/office/drawing/2014/main" id="{AF2E9A36-C64C-44FA-9EAB-9B2812FE5601}"/>
              </a:ext>
            </a:extLst>
          </p:cNvPr>
          <p:cNvSpPr txBox="1">
            <a:spLocks noChangeArrowheads="1"/>
          </p:cNvSpPr>
          <p:nvPr/>
        </p:nvSpPr>
        <p:spPr bwMode="auto">
          <a:xfrm>
            <a:off x="395288" y="557580"/>
            <a:ext cx="5320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marL="101600" eaLnBrk="1" hangingPunct="1">
              <a:spcBef>
                <a:spcPct val="50000"/>
              </a:spcBef>
            </a:pPr>
            <a:r>
              <a:rPr lang="en-US" altLang="zh-CN" sz="2400" dirty="0">
                <a:solidFill>
                  <a:schemeClr val="tx1"/>
                </a:solidFill>
                <a:ea typeface="楷体" panose="02010609060101010101" pitchFamily="49" charset="-122"/>
                <a:cs typeface="Arial" panose="020B0604020202020204" pitchFamily="34" charset="0"/>
              </a:rPr>
              <a:t>D.</a:t>
            </a:r>
            <a:r>
              <a:rPr lang="zh-CN" altLang="el-GR" sz="2400" dirty="0">
                <a:solidFill>
                  <a:schemeClr val="tx1"/>
                </a:solidFill>
                <a:ea typeface="楷体" panose="02010609060101010101" pitchFamily="49" charset="-122"/>
                <a:cs typeface="Arial" panose="020B0604020202020204" pitchFamily="34" charset="0"/>
              </a:rPr>
              <a:t>羟基与羧基相隔五碳以上的羟基酸</a:t>
            </a:r>
            <a:r>
              <a:rPr lang="zh-CN" altLang="en-US" sz="2400" dirty="0">
                <a:solidFill>
                  <a:schemeClr val="tx1"/>
                </a:solidFill>
                <a:ea typeface="楷体" panose="02010609060101010101" pitchFamily="49" charset="-122"/>
                <a:cs typeface="Arial" panose="020B0604020202020204" pitchFamily="34" charset="0"/>
              </a:rPr>
              <a:t> </a:t>
            </a:r>
            <a:endParaRPr lang="zh-CN" altLang="el-GR" sz="2400" dirty="0">
              <a:solidFill>
                <a:schemeClr val="tx1"/>
              </a:solidFill>
              <a:ea typeface="楷体" panose="02010609060101010101" pitchFamily="49" charset="-122"/>
              <a:cs typeface="Arial" panose="020B0604020202020204" pitchFamily="34" charset="0"/>
            </a:endParaRPr>
          </a:p>
        </p:txBody>
      </p:sp>
      <p:sp>
        <p:nvSpPr>
          <p:cNvPr id="15" name="Text Box 4">
            <a:extLst>
              <a:ext uri="{FF2B5EF4-FFF2-40B4-BE49-F238E27FC236}">
                <a16:creationId xmlns:a16="http://schemas.microsoft.com/office/drawing/2014/main" id="{B242CA91-722F-4AA6-9571-3F6A859E5927}"/>
              </a:ext>
            </a:extLst>
          </p:cNvPr>
          <p:cNvSpPr txBox="1">
            <a:spLocks noChangeArrowheads="1"/>
          </p:cNvSpPr>
          <p:nvPr/>
        </p:nvSpPr>
        <p:spPr bwMode="auto">
          <a:xfrm>
            <a:off x="1247775" y="1382861"/>
            <a:ext cx="6648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zh-CN" altLang="en-US" sz="2400" b="1" dirty="0">
                <a:latin typeface="黑体" panose="02010609060101010101" pitchFamily="49" charset="-122"/>
                <a:ea typeface="宋体" panose="02010600030101010101" pitchFamily="2" charset="-122"/>
              </a:rPr>
              <a:t>加热后发生分子间脱水，生成链状结构的聚酯。</a:t>
            </a:r>
          </a:p>
        </p:txBody>
      </p:sp>
      <p:grpSp>
        <p:nvGrpSpPr>
          <p:cNvPr id="16" name="组合 6">
            <a:extLst>
              <a:ext uri="{FF2B5EF4-FFF2-40B4-BE49-F238E27FC236}">
                <a16:creationId xmlns:a16="http://schemas.microsoft.com/office/drawing/2014/main" id="{5548A1A2-620E-4EEC-92A7-664C86F0E180}"/>
              </a:ext>
            </a:extLst>
          </p:cNvPr>
          <p:cNvGrpSpPr>
            <a:grpSpLocks/>
          </p:cNvGrpSpPr>
          <p:nvPr/>
        </p:nvGrpSpPr>
        <p:grpSpPr bwMode="auto">
          <a:xfrm>
            <a:off x="528637" y="2135024"/>
            <a:ext cx="8086725" cy="1293976"/>
            <a:chOff x="388937" y="1556912"/>
            <a:chExt cx="8086725" cy="1293724"/>
          </a:xfrm>
        </p:grpSpPr>
        <p:sp>
          <p:nvSpPr>
            <p:cNvPr id="17" name="Text Box 12">
              <a:extLst>
                <a:ext uri="{FF2B5EF4-FFF2-40B4-BE49-F238E27FC236}">
                  <a16:creationId xmlns:a16="http://schemas.microsoft.com/office/drawing/2014/main" id="{8BF6D059-AD23-4355-B044-0009CC173FE0}"/>
                </a:ext>
              </a:extLst>
            </p:cNvPr>
            <p:cNvSpPr txBox="1">
              <a:spLocks noChangeArrowheads="1"/>
            </p:cNvSpPr>
            <p:nvPr/>
          </p:nvSpPr>
          <p:spPr bwMode="auto">
            <a:xfrm>
              <a:off x="7249318" y="2393525"/>
              <a:ext cx="1014413" cy="45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1pPr>
              <a:lvl2pPr marL="742950" indent="-28575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2pPr>
              <a:lvl3pPr marL="11430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3pPr>
              <a:lvl4pPr marL="16002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4pPr>
              <a:lvl5pPr marL="2057400" indent="-228600" eaLnBrk="0" hangingPunct="0">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5pPr>
              <a:lvl6pPr marL="25146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6pPr>
              <a:lvl7pPr marL="29718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7pPr>
              <a:lvl8pPr marL="34290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8pPr>
              <a:lvl9pPr marL="3886200" indent="-228600" eaLnBrk="0" fontAlgn="base" hangingPunct="0">
                <a:spcBef>
                  <a:spcPct val="0"/>
                </a:spcBef>
                <a:spcAft>
                  <a:spcPct val="0"/>
                </a:spcAft>
                <a:defRPr sz="2000">
                  <a:solidFill>
                    <a:srgbClr val="006600"/>
                  </a:solidFill>
                  <a:latin typeface="Arial" panose="020B0604020202020204" pitchFamily="34" charset="0"/>
                  <a:ea typeface="黑体" panose="02010609060101010101" pitchFamily="49" charset="-122"/>
                  <a:cs typeface="黑体" panose="02010609060101010101" pitchFamily="49" charset="-122"/>
                </a:defRPr>
              </a:lvl9pPr>
            </a:lstStyle>
            <a:p>
              <a:pPr eaLnBrk="1" hangingPunct="1"/>
              <a:r>
                <a:rPr lang="en-US" altLang="zh-CN" sz="2400" b="1" dirty="0">
                  <a:ea typeface="宋体" panose="02010600030101010101" pitchFamily="2" charset="-122"/>
                </a:rPr>
                <a:t>n </a:t>
              </a:r>
              <a:r>
                <a:rPr lang="en-US" altLang="zh-CN" sz="2400" b="1" dirty="0">
                  <a:ea typeface="宋体" panose="02010600030101010101" pitchFamily="2" charset="-122"/>
                  <a:cs typeface="Arial" panose="020B0604020202020204" pitchFamily="34" charset="0"/>
                </a:rPr>
                <a:t>≥ 5</a:t>
              </a:r>
            </a:p>
          </p:txBody>
        </p:sp>
        <p:graphicFrame>
          <p:nvGraphicFramePr>
            <p:cNvPr id="18" name="Object 13">
              <a:extLst>
                <a:ext uri="{FF2B5EF4-FFF2-40B4-BE49-F238E27FC236}">
                  <a16:creationId xmlns:a16="http://schemas.microsoft.com/office/drawing/2014/main" id="{1041886E-5918-4B4B-8E98-142528CB0576}"/>
                </a:ext>
              </a:extLst>
            </p:cNvPr>
            <p:cNvGraphicFramePr>
              <a:graphicFrameLocks noChangeAspect="1"/>
            </p:cNvGraphicFramePr>
            <p:nvPr>
              <p:extLst>
                <p:ext uri="{D42A27DB-BD31-4B8C-83A1-F6EECF244321}">
                  <p14:modId xmlns:p14="http://schemas.microsoft.com/office/powerpoint/2010/main" val="1629226916"/>
                </p:ext>
              </p:extLst>
            </p:nvPr>
          </p:nvGraphicFramePr>
          <p:xfrm>
            <a:off x="388937" y="1556912"/>
            <a:ext cx="8086725" cy="836613"/>
          </p:xfrm>
          <a:graphic>
            <a:graphicData uri="http://schemas.openxmlformats.org/presentationml/2006/ole">
              <mc:AlternateContent xmlns:mc="http://schemas.openxmlformats.org/markup-compatibility/2006">
                <mc:Choice xmlns:v="urn:schemas-microsoft-com:vml" Requires="v">
                  <p:oleObj spid="_x0000_s64725" name="CS ChemDraw Drawing" r:id="rId5" imgW="4694760" imgH="485280" progId="ChemDraw.Document.6.0">
                    <p:embed/>
                  </p:oleObj>
                </mc:Choice>
                <mc:Fallback>
                  <p:oleObj name="CS ChemDraw Drawing" r:id="rId5" imgW="4694760" imgH="485280" progId="ChemDraw.Document.6.0">
                    <p:embed/>
                    <p:pic>
                      <p:nvPicPr>
                        <p:cNvPr id="24578" name="Object 13">
                          <a:extLst>
                            <a:ext uri="{FF2B5EF4-FFF2-40B4-BE49-F238E27FC236}">
                              <a16:creationId xmlns:a16="http://schemas.microsoft.com/office/drawing/2014/main" id="{1E34A72C-DAD2-41A2-BCFE-3536EEF11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37" y="1556912"/>
                          <a:ext cx="8086725"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8396"/>
                                        </p:tgtEl>
                                        <p:attrNameLst>
                                          <p:attrName>style.visibility</p:attrName>
                                        </p:attrNameLst>
                                      </p:cBhvr>
                                      <p:to>
                                        <p:strVal val="visible"/>
                                      </p:to>
                                    </p:set>
                                    <p:animEffect transition="in" filter="slide(fromBottom)">
                                      <p:cBhvr>
                                        <p:cTn id="7" dur="500"/>
                                        <p:tgtEl>
                                          <p:spTgt spid="528396"/>
                                        </p:tgtEl>
                                      </p:cBhvr>
                                    </p:animEffect>
                                  </p:childTnLst>
                                </p:cTn>
                              </p:par>
                              <p:par>
                                <p:cTn id="8" presetID="12" presetClass="entr" presetSubtype="4" fill="hold" nodeType="withEffect">
                                  <p:stCondLst>
                                    <p:cond delay="0"/>
                                  </p:stCondLst>
                                  <p:childTnLst>
                                    <p:set>
                                      <p:cBhvr>
                                        <p:cTn id="9" dur="1" fill="hold">
                                          <p:stCondLst>
                                            <p:cond delay="0"/>
                                          </p:stCondLst>
                                        </p:cTn>
                                        <p:tgtEl>
                                          <p:spTgt spid="528397"/>
                                        </p:tgtEl>
                                        <p:attrNameLst>
                                          <p:attrName>style.visibility</p:attrName>
                                        </p:attrNameLst>
                                      </p:cBhvr>
                                      <p:to>
                                        <p:strVal val="visible"/>
                                      </p:to>
                                    </p:set>
                                    <p:animEffect transition="in" filter="slide(fromBottom)">
                                      <p:cBhvr>
                                        <p:cTn id="10" dur="500"/>
                                        <p:tgtEl>
                                          <p:spTgt spid="528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9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0DF421-2A22-4093-98DA-DB246968FE70}"/>
              </a:ext>
            </a:extLst>
          </p:cNvPr>
          <p:cNvSpPr>
            <a:spLocks noGrp="1"/>
          </p:cNvSpPr>
          <p:nvPr>
            <p:ph type="dt" sz="quarter" idx="10"/>
          </p:nvPr>
        </p:nvSpPr>
        <p:spPr/>
        <p:txBody>
          <a:bodyPr/>
          <a:lstStyle/>
          <a:p>
            <a:pPr>
              <a:defRPr/>
            </a:pPr>
            <a:fld id="{C585DE08-AE0B-4B9B-8FF0-031231C9C9EF}" type="datetime11">
              <a:rPr lang="zh-CN" altLang="en-US" smtClean="0"/>
              <a:t>12:44:17</a:t>
            </a:fld>
            <a:endParaRPr lang="en-US" altLang="zh-CN"/>
          </a:p>
        </p:txBody>
      </p:sp>
      <p:sp>
        <p:nvSpPr>
          <p:cNvPr id="6" name="灯片编号占位符 3">
            <a:extLst>
              <a:ext uri="{FF2B5EF4-FFF2-40B4-BE49-F238E27FC236}">
                <a16:creationId xmlns:a16="http://schemas.microsoft.com/office/drawing/2014/main" id="{C81DD619-3956-4EF5-AD9D-9FF8A99756ED}"/>
              </a:ext>
            </a:extLst>
          </p:cNvPr>
          <p:cNvSpPr>
            <a:spLocks noGrp="1"/>
          </p:cNvSpPr>
          <p:nvPr>
            <p:ph type="sldNum" sz="quarter" idx="12"/>
          </p:nvPr>
        </p:nvSpPr>
        <p:spPr/>
        <p:txBody>
          <a:bodyPr/>
          <a:lstStyle/>
          <a:p>
            <a:pPr>
              <a:defRPr/>
            </a:pPr>
            <a:fld id="{6BD1B7B2-3A27-482E-8D87-0D48D9A45470}" type="slidenum">
              <a:rPr lang="en-US" altLang="zh-CN"/>
              <a:pPr>
                <a:defRPr/>
              </a:pPr>
              <a:t>8</a:t>
            </a:fld>
            <a:endParaRPr lang="en-US" altLang="zh-CN"/>
          </a:p>
        </p:txBody>
      </p:sp>
      <p:graphicFrame>
        <p:nvGraphicFramePr>
          <p:cNvPr id="372754" name="Object 18">
            <a:extLst>
              <a:ext uri="{FF2B5EF4-FFF2-40B4-BE49-F238E27FC236}">
                <a16:creationId xmlns:a16="http://schemas.microsoft.com/office/drawing/2014/main" id="{9D4C5372-9945-4BED-A49D-B697B7D31C1D}"/>
              </a:ext>
            </a:extLst>
          </p:cNvPr>
          <p:cNvGraphicFramePr>
            <a:graphicFrameLocks noChangeAspect="1"/>
          </p:cNvGraphicFramePr>
          <p:nvPr>
            <p:extLst>
              <p:ext uri="{D42A27DB-BD31-4B8C-83A1-F6EECF244321}">
                <p14:modId xmlns:p14="http://schemas.microsoft.com/office/powerpoint/2010/main" val="1490653757"/>
              </p:ext>
            </p:extLst>
          </p:nvPr>
        </p:nvGraphicFramePr>
        <p:xfrm>
          <a:off x="1638300" y="1152525"/>
          <a:ext cx="5578475" cy="1830388"/>
        </p:xfrm>
        <a:graphic>
          <a:graphicData uri="http://schemas.openxmlformats.org/presentationml/2006/ole">
            <mc:AlternateContent xmlns:mc="http://schemas.openxmlformats.org/markup-compatibility/2006">
              <mc:Choice xmlns:v="urn:schemas-microsoft-com:vml" Requires="v">
                <p:oleObj spid="_x0000_s14452" name="CS ChemDraw Drawing" r:id="rId3" imgW="4805142" imgH="1575881" progId="ChemDraw.Document.6.0">
                  <p:embed/>
                </p:oleObj>
              </mc:Choice>
              <mc:Fallback>
                <p:oleObj name="CS ChemDraw Drawing" r:id="rId3" imgW="4805142" imgH="1575881" progId="ChemDraw.Document.6.0">
                  <p:embed/>
                  <p:pic>
                    <p:nvPicPr>
                      <p:cNvPr id="0" name="Object 18"/>
                      <p:cNvPicPr>
                        <a:picLocks noChangeAspect="1" noChangeArrowheads="1"/>
                      </p:cNvPicPr>
                      <p:nvPr/>
                    </p:nvPicPr>
                    <p:blipFill>
                      <a:blip r:embed="rId4"/>
                      <a:srcRect/>
                      <a:stretch>
                        <a:fillRect/>
                      </a:stretch>
                    </p:blipFill>
                    <p:spPr bwMode="auto">
                      <a:xfrm>
                        <a:off x="1638300" y="1152525"/>
                        <a:ext cx="5578475" cy="18303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2756" name="Object 20">
            <a:extLst>
              <a:ext uri="{FF2B5EF4-FFF2-40B4-BE49-F238E27FC236}">
                <a16:creationId xmlns:a16="http://schemas.microsoft.com/office/drawing/2014/main" id="{BD8625FC-0AFF-4370-960D-B5EB5CB2441F}"/>
              </a:ext>
            </a:extLst>
          </p:cNvPr>
          <p:cNvGraphicFramePr>
            <a:graphicFrameLocks noChangeAspect="1"/>
          </p:cNvGraphicFramePr>
          <p:nvPr>
            <p:extLst>
              <p:ext uri="{D42A27DB-BD31-4B8C-83A1-F6EECF244321}">
                <p14:modId xmlns:p14="http://schemas.microsoft.com/office/powerpoint/2010/main" val="1173502537"/>
              </p:ext>
            </p:extLst>
          </p:nvPr>
        </p:nvGraphicFramePr>
        <p:xfrm>
          <a:off x="1547837" y="3632299"/>
          <a:ext cx="5832475" cy="1812925"/>
        </p:xfrm>
        <a:graphic>
          <a:graphicData uri="http://schemas.openxmlformats.org/presentationml/2006/ole">
            <mc:AlternateContent xmlns:mc="http://schemas.openxmlformats.org/markup-compatibility/2006">
              <mc:Choice xmlns:v="urn:schemas-microsoft-com:vml" Requires="v">
                <p:oleObj spid="_x0000_s14453" name="CS ChemDraw Drawing" r:id="rId5" imgW="4605191" imgH="1431998" progId="ChemDraw.Document.6.0">
                  <p:embed/>
                </p:oleObj>
              </mc:Choice>
              <mc:Fallback>
                <p:oleObj name="CS ChemDraw Drawing" r:id="rId5" imgW="4605191" imgH="1431998" progId="ChemDraw.Document.6.0">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37" y="3632299"/>
                        <a:ext cx="5832475" cy="18129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72754"/>
                                        </p:tgtEl>
                                        <p:attrNameLst>
                                          <p:attrName>style.visibility</p:attrName>
                                        </p:attrNameLst>
                                      </p:cBhvr>
                                      <p:to>
                                        <p:strVal val="visible"/>
                                      </p:to>
                                    </p:set>
                                    <p:animEffect transition="in" filter="slide(fromBottom)">
                                      <p:cBhvr>
                                        <p:cTn id="7" dur="500"/>
                                        <p:tgtEl>
                                          <p:spTgt spid="372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72756"/>
                                        </p:tgtEl>
                                        <p:attrNameLst>
                                          <p:attrName>style.visibility</p:attrName>
                                        </p:attrNameLst>
                                      </p:cBhvr>
                                      <p:to>
                                        <p:strVal val="visible"/>
                                      </p:to>
                                    </p:set>
                                    <p:animEffect transition="in" filter="slide(fromBottom)">
                                      <p:cBhvr>
                                        <p:cTn id="12" dur="500"/>
                                        <p:tgtEl>
                                          <p:spTgt spid="372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4" name="Object 24">
            <a:extLst>
              <a:ext uri="{FF2B5EF4-FFF2-40B4-BE49-F238E27FC236}">
                <a16:creationId xmlns:a16="http://schemas.microsoft.com/office/drawing/2014/main" id="{F8388902-FD58-46E4-8967-D60BA2AE21EB}"/>
              </a:ext>
            </a:extLst>
          </p:cNvPr>
          <p:cNvGraphicFramePr>
            <a:graphicFrameLocks noGrp="1" noChangeAspect="1"/>
          </p:cNvGraphicFramePr>
          <p:nvPr>
            <p:ph sz="half" idx="1"/>
            <p:extLst>
              <p:ext uri="{D42A27DB-BD31-4B8C-83A1-F6EECF244321}">
                <p14:modId xmlns:p14="http://schemas.microsoft.com/office/powerpoint/2010/main" val="2281560337"/>
              </p:ext>
            </p:extLst>
          </p:nvPr>
        </p:nvGraphicFramePr>
        <p:xfrm>
          <a:off x="1831616" y="5403328"/>
          <a:ext cx="5480767" cy="804317"/>
        </p:xfrm>
        <a:graphic>
          <a:graphicData uri="http://schemas.openxmlformats.org/presentationml/2006/ole">
            <mc:AlternateContent xmlns:mc="http://schemas.openxmlformats.org/markup-compatibility/2006">
              <mc:Choice xmlns:v="urn:schemas-microsoft-com:vml" Requires="v">
                <p:oleObj spid="_x0000_s65658" name="CS ChemDraw Drawing" r:id="rId3" imgW="3201499" imgH="470494" progId="ChemDraw.Document.6.0">
                  <p:embed/>
                </p:oleObj>
              </mc:Choice>
              <mc:Fallback>
                <p:oleObj name="CS ChemDraw Drawing" r:id="rId3" imgW="3201499" imgH="470494" progId="ChemDraw.Document.6.0">
                  <p:embed/>
                  <p:pic>
                    <p:nvPicPr>
                      <p:cNvPr id="0" name="Object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616" y="5403328"/>
                        <a:ext cx="5480767" cy="804317"/>
                      </a:xfrm>
                      <a:prstGeom prst="rect">
                        <a:avLst/>
                      </a:prstGeom>
                      <a:noFill/>
                      <a:ln>
                        <a:noFill/>
                      </a:ln>
                      <a:effectLst/>
                    </p:spPr>
                  </p:pic>
                </p:oleObj>
              </mc:Fallback>
            </mc:AlternateContent>
          </a:graphicData>
        </a:graphic>
      </p:graphicFrame>
      <p:graphicFrame>
        <p:nvGraphicFramePr>
          <p:cNvPr id="532509" name="Object 29">
            <a:extLst>
              <a:ext uri="{FF2B5EF4-FFF2-40B4-BE49-F238E27FC236}">
                <a16:creationId xmlns:a16="http://schemas.microsoft.com/office/drawing/2014/main" id="{40A6CD55-6D32-4839-997C-04678004C376}"/>
              </a:ext>
            </a:extLst>
          </p:cNvPr>
          <p:cNvGraphicFramePr>
            <a:graphicFrameLocks noGrp="1" noChangeAspect="1"/>
          </p:cNvGraphicFramePr>
          <p:nvPr>
            <p:ph sz="half" idx="2"/>
          </p:nvPr>
        </p:nvGraphicFramePr>
        <p:xfrm>
          <a:off x="1331913" y="2708275"/>
          <a:ext cx="7127875" cy="1819275"/>
        </p:xfrm>
        <a:graphic>
          <a:graphicData uri="http://schemas.openxmlformats.org/presentationml/2006/ole">
            <mc:AlternateContent xmlns:mc="http://schemas.openxmlformats.org/markup-compatibility/2006">
              <mc:Choice xmlns:v="urn:schemas-microsoft-com:vml" Requires="v">
                <p:oleObj spid="_x0000_s65659" name="CS ChemDraw Drawing" r:id="rId5" imgW="5428241" imgH="1386649" progId="ChemDraw.Document.6.0">
                  <p:embed/>
                </p:oleObj>
              </mc:Choice>
              <mc:Fallback>
                <p:oleObj name="CS ChemDraw Drawing" r:id="rId5" imgW="5428241" imgH="1386649" progId="ChemDraw.Document.6.0">
                  <p:embed/>
                  <p:pic>
                    <p:nvPicPr>
                      <p:cNvPr id="0" name="Object 29"/>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2708275"/>
                        <a:ext cx="712787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52050E40-28E4-47BB-BA3D-487F6BDBD863}"/>
              </a:ext>
            </a:extLst>
          </p:cNvPr>
          <p:cNvSpPr>
            <a:spLocks noGrp="1"/>
          </p:cNvSpPr>
          <p:nvPr>
            <p:ph type="dt" sz="quarter" idx="10"/>
          </p:nvPr>
        </p:nvSpPr>
        <p:spPr/>
        <p:txBody>
          <a:bodyPr/>
          <a:lstStyle/>
          <a:p>
            <a:pPr>
              <a:defRPr/>
            </a:pPr>
            <a:fld id="{F047DC43-ABEE-4A1F-83DD-4E05B4851842}" type="datetime11">
              <a:rPr lang="zh-CN" altLang="en-US" smtClean="0"/>
              <a:t>12:44:18</a:t>
            </a:fld>
            <a:endParaRPr lang="en-US" altLang="zh-CN"/>
          </a:p>
        </p:txBody>
      </p:sp>
      <p:sp>
        <p:nvSpPr>
          <p:cNvPr id="10" name="灯片编号占位符 6">
            <a:extLst>
              <a:ext uri="{FF2B5EF4-FFF2-40B4-BE49-F238E27FC236}">
                <a16:creationId xmlns:a16="http://schemas.microsoft.com/office/drawing/2014/main" id="{56585097-616D-4C56-B239-7E3F9600B4B3}"/>
              </a:ext>
            </a:extLst>
          </p:cNvPr>
          <p:cNvSpPr>
            <a:spLocks noGrp="1"/>
          </p:cNvSpPr>
          <p:nvPr>
            <p:ph type="sldNum" sz="quarter" idx="12"/>
          </p:nvPr>
        </p:nvSpPr>
        <p:spPr/>
        <p:txBody>
          <a:bodyPr/>
          <a:lstStyle/>
          <a:p>
            <a:pPr>
              <a:defRPr/>
            </a:pPr>
            <a:fld id="{3446E1A3-8F68-487D-9A1A-7DAC8C522D1E}" type="slidenum">
              <a:rPr lang="en-US" altLang="zh-CN"/>
              <a:pPr>
                <a:defRPr/>
              </a:pPr>
              <a:t>80</a:t>
            </a:fld>
            <a:endParaRPr lang="en-US" altLang="zh-CN"/>
          </a:p>
        </p:txBody>
      </p:sp>
      <p:sp>
        <p:nvSpPr>
          <p:cNvPr id="532499" name="Rectangle 19">
            <a:extLst>
              <a:ext uri="{FF2B5EF4-FFF2-40B4-BE49-F238E27FC236}">
                <a16:creationId xmlns:a16="http://schemas.microsoft.com/office/drawing/2014/main" id="{B149B7A8-6591-4E64-A8E7-9629291ABDFD}"/>
              </a:ext>
            </a:extLst>
          </p:cNvPr>
          <p:cNvSpPr>
            <a:spLocks noChangeArrowheads="1"/>
          </p:cNvSpPr>
          <p:nvPr/>
        </p:nvSpPr>
        <p:spPr bwMode="auto">
          <a:xfrm>
            <a:off x="323850" y="476250"/>
            <a:ext cx="1893888"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solidFill>
                  <a:schemeClr val="hlink"/>
                </a:solidFill>
                <a:latin typeface="Arial" panose="020B0604020202020204" pitchFamily="34" charset="0"/>
                <a:ea typeface="楷体" panose="02010609060101010101" pitchFamily="49" charset="-122"/>
                <a:cs typeface="Arial" panose="020B0604020202020204" pitchFamily="34" charset="0"/>
              </a:rPr>
              <a:t>三、 羰基酸</a:t>
            </a:r>
          </a:p>
        </p:txBody>
      </p:sp>
      <p:sp>
        <p:nvSpPr>
          <p:cNvPr id="532500" name="Rectangle 20">
            <a:extLst>
              <a:ext uri="{FF2B5EF4-FFF2-40B4-BE49-F238E27FC236}">
                <a16:creationId xmlns:a16="http://schemas.microsoft.com/office/drawing/2014/main" id="{30B4A009-26B4-454F-A1FA-24EFC58177AE}"/>
              </a:ext>
            </a:extLst>
          </p:cNvPr>
          <p:cNvSpPr>
            <a:spLocks noChangeArrowheads="1"/>
          </p:cNvSpPr>
          <p:nvPr/>
        </p:nvSpPr>
        <p:spPr bwMode="auto">
          <a:xfrm>
            <a:off x="323850" y="1052513"/>
            <a:ext cx="8640763"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羰基酸性质活泼，以</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和羰基酸性质特殊。其余基本上表现出各自官能团的单独性质。</a:t>
            </a:r>
          </a:p>
        </p:txBody>
      </p:sp>
      <p:sp>
        <p:nvSpPr>
          <p:cNvPr id="532502" name="Rectangle 22">
            <a:extLst>
              <a:ext uri="{FF2B5EF4-FFF2-40B4-BE49-F238E27FC236}">
                <a16:creationId xmlns:a16="http://schemas.microsoft.com/office/drawing/2014/main" id="{8A9CEB13-92D2-4BAB-BF9E-DD7448C18CC9}"/>
              </a:ext>
            </a:extLst>
          </p:cNvPr>
          <p:cNvSpPr>
            <a:spLocks noChangeArrowheads="1"/>
          </p:cNvSpPr>
          <p:nvPr/>
        </p:nvSpPr>
        <p:spPr bwMode="auto">
          <a:xfrm>
            <a:off x="611188" y="1989138"/>
            <a:ext cx="42481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sym typeface="Symbol" panose="05050102010706020507" pitchFamily="18" charset="2"/>
              </a:rPr>
              <a:t>它们的主要性质是分解反应。</a:t>
            </a:r>
          </a:p>
        </p:txBody>
      </p:sp>
      <p:sp>
        <p:nvSpPr>
          <p:cNvPr id="532503" name="Rectangle 23">
            <a:extLst>
              <a:ext uri="{FF2B5EF4-FFF2-40B4-BE49-F238E27FC236}">
                <a16:creationId xmlns:a16="http://schemas.microsoft.com/office/drawing/2014/main" id="{876D580B-79F0-4A25-B630-A705819431CC}"/>
              </a:ext>
            </a:extLst>
          </p:cNvPr>
          <p:cNvSpPr>
            <a:spLocks noChangeArrowheads="1"/>
          </p:cNvSpPr>
          <p:nvPr/>
        </p:nvSpPr>
        <p:spPr bwMode="auto">
          <a:xfrm>
            <a:off x="611188" y="4797425"/>
            <a:ext cx="21240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羰基酸的脱羧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499"/>
                                        </p:tgtEl>
                                        <p:attrNameLst>
                                          <p:attrName>style.visibility</p:attrName>
                                        </p:attrNameLst>
                                      </p:cBhvr>
                                      <p:to>
                                        <p:strVal val="visible"/>
                                      </p:to>
                                    </p:set>
                                    <p:animEffect transition="in" filter="slide(fromBottom)">
                                      <p:cBhvr>
                                        <p:cTn id="7" dur="500"/>
                                        <p:tgtEl>
                                          <p:spTgt spid="532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32500"/>
                                        </p:tgtEl>
                                        <p:attrNameLst>
                                          <p:attrName>style.visibility</p:attrName>
                                        </p:attrNameLst>
                                      </p:cBhvr>
                                      <p:to>
                                        <p:strVal val="visible"/>
                                      </p:to>
                                    </p:set>
                                    <p:animEffect transition="in" filter="slide(fromBottom)">
                                      <p:cBhvr>
                                        <p:cTn id="12" dur="500"/>
                                        <p:tgtEl>
                                          <p:spTgt spid="5325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32502"/>
                                        </p:tgtEl>
                                        <p:attrNameLst>
                                          <p:attrName>style.visibility</p:attrName>
                                        </p:attrNameLst>
                                      </p:cBhvr>
                                      <p:to>
                                        <p:strVal val="visible"/>
                                      </p:to>
                                    </p:set>
                                    <p:animEffect transition="in" filter="slide(fromBottom)">
                                      <p:cBhvr>
                                        <p:cTn id="17" dur="500"/>
                                        <p:tgtEl>
                                          <p:spTgt spid="532502"/>
                                        </p:tgtEl>
                                      </p:cBhvr>
                                    </p:animEffect>
                                  </p:childTnLst>
                                </p:cTn>
                              </p:par>
                              <p:par>
                                <p:cTn id="18" presetID="12" presetClass="entr" presetSubtype="4" fill="hold" nodeType="withEffect">
                                  <p:stCondLst>
                                    <p:cond delay="0"/>
                                  </p:stCondLst>
                                  <p:childTnLst>
                                    <p:set>
                                      <p:cBhvr>
                                        <p:cTn id="19" dur="1" fill="hold">
                                          <p:stCondLst>
                                            <p:cond delay="0"/>
                                          </p:stCondLst>
                                        </p:cTn>
                                        <p:tgtEl>
                                          <p:spTgt spid="532509"/>
                                        </p:tgtEl>
                                        <p:attrNameLst>
                                          <p:attrName>style.visibility</p:attrName>
                                        </p:attrNameLst>
                                      </p:cBhvr>
                                      <p:to>
                                        <p:strVal val="visible"/>
                                      </p:to>
                                    </p:set>
                                    <p:animEffect transition="in" filter="slide(fromBottom)">
                                      <p:cBhvr>
                                        <p:cTn id="20" dur="500"/>
                                        <p:tgtEl>
                                          <p:spTgt spid="5325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32503"/>
                                        </p:tgtEl>
                                        <p:attrNameLst>
                                          <p:attrName>style.visibility</p:attrName>
                                        </p:attrNameLst>
                                      </p:cBhvr>
                                      <p:to>
                                        <p:strVal val="visible"/>
                                      </p:to>
                                    </p:set>
                                    <p:animEffect transition="in" filter="slide(fromBottom)">
                                      <p:cBhvr>
                                        <p:cTn id="25" dur="500"/>
                                        <p:tgtEl>
                                          <p:spTgt spid="532503"/>
                                        </p:tgtEl>
                                      </p:cBhvr>
                                    </p:animEffect>
                                  </p:childTnLst>
                                </p:cTn>
                              </p:par>
                              <p:par>
                                <p:cTn id="26" presetID="12" presetClass="entr" presetSubtype="4" fill="hold" nodeType="withEffect">
                                  <p:stCondLst>
                                    <p:cond delay="0"/>
                                  </p:stCondLst>
                                  <p:childTnLst>
                                    <p:set>
                                      <p:cBhvr>
                                        <p:cTn id="27" dur="1" fill="hold">
                                          <p:stCondLst>
                                            <p:cond delay="0"/>
                                          </p:stCondLst>
                                        </p:cTn>
                                        <p:tgtEl>
                                          <p:spTgt spid="532504"/>
                                        </p:tgtEl>
                                        <p:attrNameLst>
                                          <p:attrName>style.visibility</p:attrName>
                                        </p:attrNameLst>
                                      </p:cBhvr>
                                      <p:to>
                                        <p:strVal val="visible"/>
                                      </p:to>
                                    </p:set>
                                    <p:animEffect transition="in" filter="slide(fromBottom)">
                                      <p:cBhvr>
                                        <p:cTn id="28" dur="500"/>
                                        <p:tgtEl>
                                          <p:spTgt spid="532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9" grpId="0"/>
      <p:bldP spid="532500" grpId="0"/>
      <p:bldP spid="532502" grpId="0"/>
      <p:bldP spid="53250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4600" name="Object 72">
            <a:extLst>
              <a:ext uri="{FF2B5EF4-FFF2-40B4-BE49-F238E27FC236}">
                <a16:creationId xmlns:a16="http://schemas.microsoft.com/office/drawing/2014/main" id="{7DD2751C-6E03-4C73-965E-BF87B7234808}"/>
              </a:ext>
            </a:extLst>
          </p:cNvPr>
          <p:cNvGraphicFramePr>
            <a:graphicFrameLocks noGrp="1" noChangeAspect="1"/>
          </p:cNvGraphicFramePr>
          <p:nvPr>
            <p:ph sz="half" idx="1"/>
          </p:nvPr>
        </p:nvGraphicFramePr>
        <p:xfrm>
          <a:off x="1403350" y="2781300"/>
          <a:ext cx="7199313" cy="2262188"/>
        </p:xfrm>
        <a:graphic>
          <a:graphicData uri="http://schemas.openxmlformats.org/presentationml/2006/ole">
            <mc:AlternateContent xmlns:mc="http://schemas.openxmlformats.org/markup-compatibility/2006">
              <mc:Choice xmlns:v="urn:schemas-microsoft-com:vml" Requires="v">
                <p:oleObj spid="_x0000_s66679" name="CS ChemDraw Drawing" r:id="rId3" imgW="6168689" imgH="1938393" progId="ChemDraw.Document.6.0">
                  <p:embed/>
                </p:oleObj>
              </mc:Choice>
              <mc:Fallback>
                <p:oleObj name="CS ChemDraw Drawing" r:id="rId3" imgW="6168689" imgH="1938393" progId="ChemDraw.Document.6.0">
                  <p:embed/>
                  <p:pic>
                    <p:nvPicPr>
                      <p:cNvPr id="0" name="Object 7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781300"/>
                        <a:ext cx="7199313" cy="22621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596" name="Object 68">
            <a:extLst>
              <a:ext uri="{FF2B5EF4-FFF2-40B4-BE49-F238E27FC236}">
                <a16:creationId xmlns:a16="http://schemas.microsoft.com/office/drawing/2014/main" id="{2126C5D7-A31F-4FC2-B5BD-08764D5F2EFE}"/>
              </a:ext>
            </a:extLst>
          </p:cNvPr>
          <p:cNvGraphicFramePr>
            <a:graphicFrameLocks noGrp="1" noChangeAspect="1"/>
          </p:cNvGraphicFramePr>
          <p:nvPr>
            <p:ph sz="half" idx="2"/>
          </p:nvPr>
        </p:nvGraphicFramePr>
        <p:xfrm>
          <a:off x="903288" y="5734050"/>
          <a:ext cx="7481887" cy="946150"/>
        </p:xfrm>
        <a:graphic>
          <a:graphicData uri="http://schemas.openxmlformats.org/presentationml/2006/ole">
            <mc:AlternateContent xmlns:mc="http://schemas.openxmlformats.org/markup-compatibility/2006">
              <mc:Choice xmlns:v="urn:schemas-microsoft-com:vml" Requires="v">
                <p:oleObj spid="_x0000_s66680" name="CS ChemDraw Drawing" r:id="rId5" imgW="6490188" imgH="820868" progId="ChemDraw.Document.6.0">
                  <p:embed/>
                </p:oleObj>
              </mc:Choice>
              <mc:Fallback>
                <p:oleObj name="CS ChemDraw Drawing" r:id="rId5" imgW="6490188" imgH="820868" progId="ChemDraw.Document.6.0">
                  <p:embed/>
                  <p:pic>
                    <p:nvPicPr>
                      <p:cNvPr id="0" name="Object 6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288" y="5734050"/>
                        <a:ext cx="7481887" cy="9461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7893033-6B33-4028-BBB2-861DDF9E78BA}"/>
              </a:ext>
            </a:extLst>
          </p:cNvPr>
          <p:cNvSpPr>
            <a:spLocks noGrp="1"/>
          </p:cNvSpPr>
          <p:nvPr>
            <p:ph type="dt" sz="quarter" idx="10"/>
          </p:nvPr>
        </p:nvSpPr>
        <p:spPr/>
        <p:txBody>
          <a:bodyPr/>
          <a:lstStyle/>
          <a:p>
            <a:pPr>
              <a:defRPr/>
            </a:pPr>
            <a:fld id="{782669AD-8301-4390-8DCC-480D73F300AB}" type="datetime11">
              <a:rPr lang="zh-CN" altLang="en-US" smtClean="0"/>
              <a:t>12:44:18</a:t>
            </a:fld>
            <a:endParaRPr lang="en-US" altLang="zh-CN"/>
          </a:p>
        </p:txBody>
      </p:sp>
      <p:sp>
        <p:nvSpPr>
          <p:cNvPr id="9" name="灯片编号占位符 6">
            <a:extLst>
              <a:ext uri="{FF2B5EF4-FFF2-40B4-BE49-F238E27FC236}">
                <a16:creationId xmlns:a16="http://schemas.microsoft.com/office/drawing/2014/main" id="{BDFF9837-16E9-4BC8-8E7A-2AD60184B7E4}"/>
              </a:ext>
            </a:extLst>
          </p:cNvPr>
          <p:cNvSpPr>
            <a:spLocks noGrp="1"/>
          </p:cNvSpPr>
          <p:nvPr>
            <p:ph type="sldNum" sz="quarter" idx="12"/>
          </p:nvPr>
        </p:nvSpPr>
        <p:spPr/>
        <p:txBody>
          <a:bodyPr/>
          <a:lstStyle/>
          <a:p>
            <a:pPr>
              <a:defRPr/>
            </a:pPr>
            <a:fld id="{8DC46668-D627-450C-B180-2CF95B3821DC}" type="slidenum">
              <a:rPr lang="en-US" altLang="zh-CN"/>
              <a:pPr>
                <a:defRPr/>
              </a:pPr>
              <a:t>81</a:t>
            </a:fld>
            <a:endParaRPr lang="en-US" altLang="zh-CN"/>
          </a:p>
        </p:txBody>
      </p:sp>
      <p:sp>
        <p:nvSpPr>
          <p:cNvPr id="534592" name="Rectangle 64">
            <a:extLst>
              <a:ext uri="{FF2B5EF4-FFF2-40B4-BE49-F238E27FC236}">
                <a16:creationId xmlns:a16="http://schemas.microsoft.com/office/drawing/2014/main" id="{68CD23DF-E803-4F72-AB12-A2F0952D1577}"/>
              </a:ext>
            </a:extLst>
          </p:cNvPr>
          <p:cNvSpPr>
            <a:spLocks noChangeArrowheads="1"/>
          </p:cNvSpPr>
          <p:nvPr/>
        </p:nvSpPr>
        <p:spPr bwMode="auto">
          <a:xfrm>
            <a:off x="468313" y="1052513"/>
            <a:ext cx="8353425" cy="15525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由于分子中两个羰基处于间位，中间相隔一个亚甲基</a:t>
            </a:r>
            <a:r>
              <a:rPr kumimoji="0" lang="en-US" altLang="zh-CN" sz="2400">
                <a:latin typeface="Arial" panose="020B0604020202020204" pitchFamily="34" charset="0"/>
                <a:ea typeface="楷体" panose="02010609060101010101" pitchFamily="49" charset="-122"/>
                <a:cs typeface="Arial" panose="020B0604020202020204" pitchFamily="34" charset="0"/>
              </a:rPr>
              <a:t>-CH</a:t>
            </a:r>
            <a:r>
              <a:rPr kumimoji="0" lang="en-US" altLang="zh-CN" sz="2400" baseline="-25000">
                <a:latin typeface="Arial" panose="020B0604020202020204" pitchFamily="34" charset="0"/>
                <a:ea typeface="楷体" panose="02010609060101010101" pitchFamily="49" charset="-122"/>
                <a:cs typeface="Arial" panose="020B0604020202020204" pitchFamily="34" charset="0"/>
              </a:rPr>
              <a:t>2</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。羰基的强吸电子作用，使得</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-H</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很强的活泼性和酸性。因此，</a:t>
            </a: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二羰基化合物具有特殊的化学反应和重要的有机合成价值。</a:t>
            </a:r>
          </a:p>
        </p:txBody>
      </p:sp>
      <p:sp>
        <p:nvSpPr>
          <p:cNvPr id="534593" name="Rectangle 65">
            <a:extLst>
              <a:ext uri="{FF2B5EF4-FFF2-40B4-BE49-F238E27FC236}">
                <a16:creationId xmlns:a16="http://schemas.microsoft.com/office/drawing/2014/main" id="{A888DA2F-C397-4490-816D-3EB73293ABB5}"/>
              </a:ext>
            </a:extLst>
          </p:cNvPr>
          <p:cNvSpPr>
            <a:spLocks noChangeArrowheads="1"/>
          </p:cNvSpPr>
          <p:nvPr/>
        </p:nvSpPr>
        <p:spPr bwMode="auto">
          <a:xfrm>
            <a:off x="1042988" y="404813"/>
            <a:ext cx="23828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二羰基化合物</a:t>
            </a:r>
          </a:p>
        </p:txBody>
      </p:sp>
      <p:sp>
        <p:nvSpPr>
          <p:cNvPr id="534603" name="Rectangle 75">
            <a:extLst>
              <a:ext uri="{FF2B5EF4-FFF2-40B4-BE49-F238E27FC236}">
                <a16:creationId xmlns:a16="http://schemas.microsoft.com/office/drawing/2014/main" id="{75566DA2-94F4-4D00-818B-B17D148D01ED}"/>
              </a:ext>
            </a:extLst>
          </p:cNvPr>
          <p:cNvSpPr>
            <a:spLocks noChangeArrowheads="1"/>
          </p:cNvSpPr>
          <p:nvPr/>
        </p:nvSpPr>
        <p:spPr bwMode="auto">
          <a:xfrm>
            <a:off x="827088" y="5084763"/>
            <a:ext cx="89852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酸性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4593"/>
                                        </p:tgtEl>
                                        <p:attrNameLst>
                                          <p:attrName>style.visibility</p:attrName>
                                        </p:attrNameLst>
                                      </p:cBhvr>
                                      <p:to>
                                        <p:strVal val="visible"/>
                                      </p:to>
                                    </p:set>
                                    <p:animEffect transition="in" filter="slide(fromBottom)">
                                      <p:cBhvr>
                                        <p:cTn id="7" dur="500"/>
                                        <p:tgtEl>
                                          <p:spTgt spid="534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34592"/>
                                        </p:tgtEl>
                                        <p:attrNameLst>
                                          <p:attrName>style.visibility</p:attrName>
                                        </p:attrNameLst>
                                      </p:cBhvr>
                                      <p:to>
                                        <p:strVal val="visible"/>
                                      </p:to>
                                    </p:set>
                                    <p:animEffect transition="in" filter="slide(fromBottom)">
                                      <p:cBhvr>
                                        <p:cTn id="12" dur="500"/>
                                        <p:tgtEl>
                                          <p:spTgt spid="5345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34600"/>
                                        </p:tgtEl>
                                        <p:attrNameLst>
                                          <p:attrName>style.visibility</p:attrName>
                                        </p:attrNameLst>
                                      </p:cBhvr>
                                      <p:to>
                                        <p:strVal val="visible"/>
                                      </p:to>
                                    </p:set>
                                    <p:animEffect transition="in" filter="slide(fromBottom)">
                                      <p:cBhvr>
                                        <p:cTn id="17" dur="500"/>
                                        <p:tgtEl>
                                          <p:spTgt spid="5346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34603"/>
                                        </p:tgtEl>
                                        <p:attrNameLst>
                                          <p:attrName>style.visibility</p:attrName>
                                        </p:attrNameLst>
                                      </p:cBhvr>
                                      <p:to>
                                        <p:strVal val="visible"/>
                                      </p:to>
                                    </p:set>
                                    <p:animEffect transition="in" filter="slide(fromBottom)">
                                      <p:cBhvr>
                                        <p:cTn id="22" dur="500"/>
                                        <p:tgtEl>
                                          <p:spTgt spid="534603"/>
                                        </p:tgtEl>
                                      </p:cBhvr>
                                    </p:animEffect>
                                  </p:childTnLst>
                                </p:cTn>
                              </p:par>
                              <p:par>
                                <p:cTn id="23" presetID="12" presetClass="entr" presetSubtype="4" fill="hold" nodeType="withEffect">
                                  <p:stCondLst>
                                    <p:cond delay="0"/>
                                  </p:stCondLst>
                                  <p:childTnLst>
                                    <p:set>
                                      <p:cBhvr>
                                        <p:cTn id="24" dur="1" fill="hold">
                                          <p:stCondLst>
                                            <p:cond delay="0"/>
                                          </p:stCondLst>
                                        </p:cTn>
                                        <p:tgtEl>
                                          <p:spTgt spid="534596"/>
                                        </p:tgtEl>
                                        <p:attrNameLst>
                                          <p:attrName>style.visibility</p:attrName>
                                        </p:attrNameLst>
                                      </p:cBhvr>
                                      <p:to>
                                        <p:strVal val="visible"/>
                                      </p:to>
                                    </p:set>
                                    <p:animEffect transition="in" filter="slide(fromBottom)">
                                      <p:cBhvr>
                                        <p:cTn id="25" dur="500"/>
                                        <p:tgtEl>
                                          <p:spTgt spid="534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92" grpId="0"/>
      <p:bldP spid="534593" grpId="0"/>
      <p:bldP spid="53460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7663" name="Object 63">
            <a:extLst>
              <a:ext uri="{FF2B5EF4-FFF2-40B4-BE49-F238E27FC236}">
                <a16:creationId xmlns:a16="http://schemas.microsoft.com/office/drawing/2014/main" id="{3C727953-BC99-4819-8A27-AFCCABDACCA2}"/>
              </a:ext>
            </a:extLst>
          </p:cNvPr>
          <p:cNvGraphicFramePr>
            <a:graphicFrameLocks noGrp="1" noChangeAspect="1"/>
          </p:cNvGraphicFramePr>
          <p:nvPr>
            <p:ph sz="half" idx="1"/>
          </p:nvPr>
        </p:nvGraphicFramePr>
        <p:xfrm>
          <a:off x="1403350" y="1196975"/>
          <a:ext cx="6046788" cy="1590675"/>
        </p:xfrm>
        <a:graphic>
          <a:graphicData uri="http://schemas.openxmlformats.org/presentationml/2006/ole">
            <mc:AlternateContent xmlns:mc="http://schemas.openxmlformats.org/markup-compatibility/2006">
              <mc:Choice xmlns:v="urn:schemas-microsoft-com:vml" Requires="v">
                <p:oleObj spid="_x0000_s67702" name="CS ChemDraw Drawing" r:id="rId3" imgW="4201090" imgH="1104298" progId="ChemDraw.Document.6.0">
                  <p:embed/>
                </p:oleObj>
              </mc:Choice>
              <mc:Fallback>
                <p:oleObj name="CS ChemDraw Drawing" r:id="rId3" imgW="4201090" imgH="1104298" progId="ChemDraw.Document.6.0">
                  <p:embed/>
                  <p:pic>
                    <p:nvPicPr>
                      <p:cNvPr id="0" name="Object 6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6046788" cy="15906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7666" name="Object 66">
            <a:extLst>
              <a:ext uri="{FF2B5EF4-FFF2-40B4-BE49-F238E27FC236}">
                <a16:creationId xmlns:a16="http://schemas.microsoft.com/office/drawing/2014/main" id="{D1C9BFF2-A72A-4AAF-950C-299EE5AF0DA8}"/>
              </a:ext>
            </a:extLst>
          </p:cNvPr>
          <p:cNvGraphicFramePr>
            <a:graphicFrameLocks noGrp="1" noChangeAspect="1"/>
          </p:cNvGraphicFramePr>
          <p:nvPr>
            <p:ph sz="half" idx="2"/>
          </p:nvPr>
        </p:nvGraphicFramePr>
        <p:xfrm>
          <a:off x="1403350" y="4149725"/>
          <a:ext cx="6337300" cy="1803400"/>
        </p:xfrm>
        <a:graphic>
          <a:graphicData uri="http://schemas.openxmlformats.org/presentationml/2006/ole">
            <mc:AlternateContent xmlns:mc="http://schemas.openxmlformats.org/markup-compatibility/2006">
              <mc:Choice xmlns:v="urn:schemas-microsoft-com:vml" Requires="v">
                <p:oleObj spid="_x0000_s67703" name="CS ChemDraw Drawing" r:id="rId5" imgW="4504503" imgH="1281375" progId="ChemDraw.Document.6.0">
                  <p:embed/>
                </p:oleObj>
              </mc:Choice>
              <mc:Fallback>
                <p:oleObj name="CS ChemDraw Drawing" r:id="rId5" imgW="4504503" imgH="1281375" progId="ChemDraw.Document.6.0">
                  <p:embed/>
                  <p:pic>
                    <p:nvPicPr>
                      <p:cNvPr id="0" name="Object 6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4149725"/>
                        <a:ext cx="6337300" cy="18034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CC118EC-EA48-4016-9B67-42A6EF299113}"/>
              </a:ext>
            </a:extLst>
          </p:cNvPr>
          <p:cNvSpPr>
            <a:spLocks noGrp="1"/>
          </p:cNvSpPr>
          <p:nvPr>
            <p:ph type="dt" sz="quarter" idx="10"/>
          </p:nvPr>
        </p:nvSpPr>
        <p:spPr/>
        <p:txBody>
          <a:bodyPr/>
          <a:lstStyle/>
          <a:p>
            <a:pPr>
              <a:defRPr/>
            </a:pPr>
            <a:fld id="{B9E4696E-DC5D-4719-9429-75701AAFCB89}" type="datetime11">
              <a:rPr lang="zh-CN" altLang="en-US" smtClean="0"/>
              <a:t>12:44:18</a:t>
            </a:fld>
            <a:endParaRPr lang="en-US" altLang="zh-CN"/>
          </a:p>
        </p:txBody>
      </p:sp>
      <p:sp>
        <p:nvSpPr>
          <p:cNvPr id="8" name="灯片编号占位符 6">
            <a:extLst>
              <a:ext uri="{FF2B5EF4-FFF2-40B4-BE49-F238E27FC236}">
                <a16:creationId xmlns:a16="http://schemas.microsoft.com/office/drawing/2014/main" id="{4D9D7AC5-6BCC-4287-A2D5-FF5641047192}"/>
              </a:ext>
            </a:extLst>
          </p:cNvPr>
          <p:cNvSpPr>
            <a:spLocks noGrp="1"/>
          </p:cNvSpPr>
          <p:nvPr>
            <p:ph type="sldNum" sz="quarter" idx="12"/>
          </p:nvPr>
        </p:nvSpPr>
        <p:spPr/>
        <p:txBody>
          <a:bodyPr/>
          <a:lstStyle/>
          <a:p>
            <a:pPr>
              <a:defRPr/>
            </a:pPr>
            <a:fld id="{7884065C-EE4D-4041-8564-C7AA90253B5D}" type="slidenum">
              <a:rPr lang="en-US" altLang="zh-CN"/>
              <a:pPr>
                <a:defRPr/>
              </a:pPr>
              <a:t>82</a:t>
            </a:fld>
            <a:endParaRPr lang="en-US" altLang="zh-CN"/>
          </a:p>
        </p:txBody>
      </p:sp>
      <p:sp>
        <p:nvSpPr>
          <p:cNvPr id="537661" name="Rectangle 61">
            <a:extLst>
              <a:ext uri="{FF2B5EF4-FFF2-40B4-BE49-F238E27FC236}">
                <a16:creationId xmlns:a16="http://schemas.microsoft.com/office/drawing/2014/main" id="{24FE7AC9-A6CF-4CD7-BCE7-76FCA75910D0}"/>
              </a:ext>
            </a:extLst>
          </p:cNvPr>
          <p:cNvSpPr>
            <a:spLocks noChangeArrowheads="1"/>
          </p:cNvSpPr>
          <p:nvPr/>
        </p:nvSpPr>
        <p:spPr bwMode="auto">
          <a:xfrm>
            <a:off x="611188" y="404813"/>
            <a:ext cx="441801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a:t>
            </a:r>
            <a:r>
              <a:rPr kumimoji="0" lang="zh-CN" altLang="en-US" sz="2400">
                <a:latin typeface="Arial" panose="020B0604020202020204" pitchFamily="34" charset="0"/>
                <a:ea typeface="楷体" panose="02010609060101010101" pitchFamily="49" charset="-122"/>
                <a:cs typeface="Arial" panose="020B0604020202020204" pitchFamily="34" charset="0"/>
              </a:rPr>
              <a:t>、乙酰乙酸乙酯的结构和性质</a:t>
            </a:r>
          </a:p>
        </p:txBody>
      </p:sp>
      <p:sp>
        <p:nvSpPr>
          <p:cNvPr id="537665" name="Rectangle 65">
            <a:extLst>
              <a:ext uri="{FF2B5EF4-FFF2-40B4-BE49-F238E27FC236}">
                <a16:creationId xmlns:a16="http://schemas.microsoft.com/office/drawing/2014/main" id="{44F4E4D1-996F-41FB-9ABE-62D45C65B2D8}"/>
              </a:ext>
            </a:extLst>
          </p:cNvPr>
          <p:cNvSpPr>
            <a:spLocks noChangeArrowheads="1"/>
          </p:cNvSpPr>
          <p:nvPr/>
        </p:nvSpPr>
        <p:spPr bwMode="auto">
          <a:xfrm>
            <a:off x="684213" y="3284538"/>
            <a:ext cx="641350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zh-CN" altLang="en-US" sz="2400">
                <a:latin typeface="Times New Roman" panose="02020603050405020304" pitchFamily="18" charset="0"/>
                <a:ea typeface="楷体" panose="02010609060101010101" pitchFamily="49" charset="-122"/>
                <a:cs typeface="Arial" panose="020B0604020202020204" pitchFamily="34" charset="0"/>
              </a:rPr>
              <a:t>以上性质说明乙酰乙酸乙酯具有互变异构现象</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7661"/>
                                        </p:tgtEl>
                                        <p:attrNameLst>
                                          <p:attrName>style.visibility</p:attrName>
                                        </p:attrNameLst>
                                      </p:cBhvr>
                                      <p:to>
                                        <p:strVal val="visible"/>
                                      </p:to>
                                    </p:set>
                                    <p:animEffect transition="in" filter="slide(fromBottom)">
                                      <p:cBhvr>
                                        <p:cTn id="7" dur="500"/>
                                        <p:tgtEl>
                                          <p:spTgt spid="537661"/>
                                        </p:tgtEl>
                                      </p:cBhvr>
                                    </p:animEffect>
                                  </p:childTnLst>
                                </p:cTn>
                              </p:par>
                              <p:par>
                                <p:cTn id="8" presetID="12" presetClass="entr" presetSubtype="4" fill="hold" nodeType="withEffect">
                                  <p:stCondLst>
                                    <p:cond delay="0"/>
                                  </p:stCondLst>
                                  <p:childTnLst>
                                    <p:set>
                                      <p:cBhvr>
                                        <p:cTn id="9" dur="1" fill="hold">
                                          <p:stCondLst>
                                            <p:cond delay="0"/>
                                          </p:stCondLst>
                                        </p:cTn>
                                        <p:tgtEl>
                                          <p:spTgt spid="537663"/>
                                        </p:tgtEl>
                                        <p:attrNameLst>
                                          <p:attrName>style.visibility</p:attrName>
                                        </p:attrNameLst>
                                      </p:cBhvr>
                                      <p:to>
                                        <p:strVal val="visible"/>
                                      </p:to>
                                    </p:set>
                                    <p:animEffect transition="in" filter="slide(fromBottom)">
                                      <p:cBhvr>
                                        <p:cTn id="10" dur="500"/>
                                        <p:tgtEl>
                                          <p:spTgt spid="5376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37665"/>
                                        </p:tgtEl>
                                        <p:attrNameLst>
                                          <p:attrName>style.visibility</p:attrName>
                                        </p:attrNameLst>
                                      </p:cBhvr>
                                      <p:to>
                                        <p:strVal val="visible"/>
                                      </p:to>
                                    </p:set>
                                    <p:animEffect transition="in" filter="slide(fromBottom)">
                                      <p:cBhvr>
                                        <p:cTn id="15" dur="500"/>
                                        <p:tgtEl>
                                          <p:spTgt spid="537665"/>
                                        </p:tgtEl>
                                      </p:cBhvr>
                                    </p:animEffect>
                                  </p:childTnLst>
                                </p:cTn>
                              </p:par>
                              <p:par>
                                <p:cTn id="16" presetID="12" presetClass="entr" presetSubtype="4" fill="hold" nodeType="withEffect">
                                  <p:stCondLst>
                                    <p:cond delay="0"/>
                                  </p:stCondLst>
                                  <p:childTnLst>
                                    <p:set>
                                      <p:cBhvr>
                                        <p:cTn id="17" dur="1" fill="hold">
                                          <p:stCondLst>
                                            <p:cond delay="0"/>
                                          </p:stCondLst>
                                        </p:cTn>
                                        <p:tgtEl>
                                          <p:spTgt spid="537666"/>
                                        </p:tgtEl>
                                        <p:attrNameLst>
                                          <p:attrName>style.visibility</p:attrName>
                                        </p:attrNameLst>
                                      </p:cBhvr>
                                      <p:to>
                                        <p:strVal val="visible"/>
                                      </p:to>
                                    </p:set>
                                    <p:animEffect transition="in" filter="slide(fromBottom)">
                                      <p:cBhvr>
                                        <p:cTn id="18" dur="500"/>
                                        <p:tgtEl>
                                          <p:spTgt spid="537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61" grpId="0"/>
      <p:bldP spid="53766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744" name="Object 96">
            <a:extLst>
              <a:ext uri="{FF2B5EF4-FFF2-40B4-BE49-F238E27FC236}">
                <a16:creationId xmlns:a16="http://schemas.microsoft.com/office/drawing/2014/main" id="{02A474D2-9A92-451B-8367-A3BCB3D1FCF4}"/>
              </a:ext>
            </a:extLst>
          </p:cNvPr>
          <p:cNvGraphicFramePr>
            <a:graphicFrameLocks noGrp="1" noChangeAspect="1"/>
          </p:cNvGraphicFramePr>
          <p:nvPr>
            <p:ph sz="half" idx="1"/>
            <p:extLst>
              <p:ext uri="{D42A27DB-BD31-4B8C-83A1-F6EECF244321}">
                <p14:modId xmlns:p14="http://schemas.microsoft.com/office/powerpoint/2010/main" val="4192670916"/>
              </p:ext>
            </p:extLst>
          </p:nvPr>
        </p:nvGraphicFramePr>
        <p:xfrm>
          <a:off x="1806873" y="5445224"/>
          <a:ext cx="5530254" cy="960262"/>
        </p:xfrm>
        <a:graphic>
          <a:graphicData uri="http://schemas.openxmlformats.org/presentationml/2006/ole">
            <mc:AlternateContent xmlns:mc="http://schemas.openxmlformats.org/markup-compatibility/2006">
              <mc:Choice xmlns:v="urn:schemas-microsoft-com:vml" Requires="v">
                <p:oleObj spid="_x0000_s68727" name="CS ChemDraw Drawing" r:id="rId3" imgW="3262505" imgH="566591" progId="ChemDraw.Document.6.0">
                  <p:embed/>
                </p:oleObj>
              </mc:Choice>
              <mc:Fallback>
                <p:oleObj name="CS ChemDraw Drawing" r:id="rId3" imgW="3262505" imgH="566591" progId="ChemDraw.Document.6.0">
                  <p:embed/>
                  <p:pic>
                    <p:nvPicPr>
                      <p:cNvPr id="0" name="Object 9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873" y="5445224"/>
                        <a:ext cx="5530254" cy="960262"/>
                      </a:xfrm>
                      <a:prstGeom prst="rect">
                        <a:avLst/>
                      </a:prstGeom>
                      <a:noFill/>
                      <a:ln>
                        <a:noFill/>
                      </a:ln>
                      <a:effectLst/>
                    </p:spPr>
                  </p:pic>
                </p:oleObj>
              </mc:Fallback>
            </mc:AlternateContent>
          </a:graphicData>
        </a:graphic>
      </p:graphicFrame>
      <p:graphicFrame>
        <p:nvGraphicFramePr>
          <p:cNvPr id="539740" name="Object 92">
            <a:extLst>
              <a:ext uri="{FF2B5EF4-FFF2-40B4-BE49-F238E27FC236}">
                <a16:creationId xmlns:a16="http://schemas.microsoft.com/office/drawing/2014/main" id="{95822D34-D999-4108-AD9C-9B99F3F9D8D7}"/>
              </a:ext>
            </a:extLst>
          </p:cNvPr>
          <p:cNvGraphicFramePr>
            <a:graphicFrameLocks noGrp="1" noChangeAspect="1"/>
          </p:cNvGraphicFramePr>
          <p:nvPr>
            <p:ph sz="quarter" idx="2"/>
          </p:nvPr>
        </p:nvGraphicFramePr>
        <p:xfrm>
          <a:off x="1258888" y="1268413"/>
          <a:ext cx="6480175" cy="3390900"/>
        </p:xfrm>
        <a:graphic>
          <a:graphicData uri="http://schemas.openxmlformats.org/presentationml/2006/ole">
            <mc:AlternateContent xmlns:mc="http://schemas.openxmlformats.org/markup-compatibility/2006">
              <mc:Choice xmlns:v="urn:schemas-microsoft-com:vml" Requires="v">
                <p:oleObj spid="_x0000_s68728" name="CS ChemDraw Drawing" r:id="rId5" imgW="6350089" imgH="3323422" progId="ChemDraw.Document.6.0">
                  <p:embed/>
                </p:oleObj>
              </mc:Choice>
              <mc:Fallback>
                <p:oleObj name="CS ChemDraw Drawing" r:id="rId5" imgW="6350089" imgH="3323422" progId="ChemDraw.Document.6.0">
                  <p:embed/>
                  <p:pic>
                    <p:nvPicPr>
                      <p:cNvPr id="0" name="Object 9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268413"/>
                        <a:ext cx="6480175" cy="33909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84D602B-F5D2-4797-99FA-41BBFDD746B9}"/>
              </a:ext>
            </a:extLst>
          </p:cNvPr>
          <p:cNvSpPr>
            <a:spLocks noGrp="1"/>
          </p:cNvSpPr>
          <p:nvPr>
            <p:ph type="dt" sz="quarter" idx="10"/>
          </p:nvPr>
        </p:nvSpPr>
        <p:spPr/>
        <p:txBody>
          <a:bodyPr/>
          <a:lstStyle/>
          <a:p>
            <a:pPr>
              <a:defRPr/>
            </a:pPr>
            <a:fld id="{FA035A1C-BBA4-4C79-9032-265A2287FD71}" type="datetime11">
              <a:rPr lang="zh-CN" altLang="en-US" smtClean="0"/>
              <a:t>12:44:18</a:t>
            </a:fld>
            <a:endParaRPr lang="en-US" altLang="zh-CN"/>
          </a:p>
        </p:txBody>
      </p:sp>
      <p:sp>
        <p:nvSpPr>
          <p:cNvPr id="9" name="灯片编号占位符 7">
            <a:extLst>
              <a:ext uri="{FF2B5EF4-FFF2-40B4-BE49-F238E27FC236}">
                <a16:creationId xmlns:a16="http://schemas.microsoft.com/office/drawing/2014/main" id="{4F59EBDF-D24B-452E-A59A-973859C2E25C}"/>
              </a:ext>
            </a:extLst>
          </p:cNvPr>
          <p:cNvSpPr>
            <a:spLocks noGrp="1"/>
          </p:cNvSpPr>
          <p:nvPr>
            <p:ph type="sldNum" sz="quarter" idx="12"/>
          </p:nvPr>
        </p:nvSpPr>
        <p:spPr/>
        <p:txBody>
          <a:bodyPr/>
          <a:lstStyle/>
          <a:p>
            <a:pPr>
              <a:defRPr/>
            </a:pPr>
            <a:fld id="{77859280-1444-4CCE-8037-E05FEF89DA49}" type="slidenum">
              <a:rPr lang="en-US" altLang="zh-CN"/>
              <a:pPr>
                <a:defRPr/>
              </a:pPr>
              <a:t>83</a:t>
            </a:fld>
            <a:endParaRPr lang="en-US" altLang="zh-CN"/>
          </a:p>
        </p:txBody>
      </p:sp>
      <p:sp>
        <p:nvSpPr>
          <p:cNvPr id="539702" name="Rectangle 54">
            <a:extLst>
              <a:ext uri="{FF2B5EF4-FFF2-40B4-BE49-F238E27FC236}">
                <a16:creationId xmlns:a16="http://schemas.microsoft.com/office/drawing/2014/main" id="{B7F6971A-9411-456F-9550-6213D0F23FEB}"/>
              </a:ext>
            </a:extLst>
          </p:cNvPr>
          <p:cNvSpPr>
            <a:spLocks noChangeArrowheads="1"/>
          </p:cNvSpPr>
          <p:nvPr/>
        </p:nvSpPr>
        <p:spPr bwMode="auto">
          <a:xfrm>
            <a:off x="468313" y="4868863"/>
            <a:ext cx="80994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Char char="v"/>
            </a:pPr>
            <a:r>
              <a:rPr kumimoji="0" lang="zh-CN" altLang="en-US" sz="2400">
                <a:latin typeface="楷体" panose="02010609060101010101" pitchFamily="49" charset="-122"/>
                <a:ea typeface="楷体" panose="02010609060101010101" pitchFamily="49" charset="-122"/>
              </a:rPr>
              <a:t>酰胺型</a:t>
            </a:r>
            <a:r>
              <a:rPr kumimoji="0" lang="en-US" altLang="zh-CN" sz="2400">
                <a:latin typeface="楷体" panose="02010609060101010101" pitchFamily="49" charset="-122"/>
                <a:ea typeface="楷体" panose="02010609060101010101" pitchFamily="49" charset="-122"/>
              </a:rPr>
              <a:t>-</a:t>
            </a:r>
            <a:r>
              <a:rPr kumimoji="0" lang="zh-CN" altLang="en-US" sz="2400">
                <a:latin typeface="楷体" panose="02010609060101010101" pitchFamily="49" charset="-122"/>
                <a:ea typeface="楷体" panose="02010609060101010101" pitchFamily="49" charset="-122"/>
              </a:rPr>
              <a:t>亚胺醇型、</a:t>
            </a:r>
            <a:r>
              <a:rPr kumimoji="0" lang="zh-CN" altLang="en-US" sz="2400">
                <a:latin typeface="Arial" panose="020B0604020202020204" pitchFamily="34" charset="0"/>
                <a:ea typeface="楷体" panose="02010609060101010101" pitchFamily="49" charset="-122"/>
                <a:cs typeface="Arial" panose="020B0604020202020204" pitchFamily="34" charset="0"/>
              </a:rPr>
              <a:t>硝基式</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酸式</a:t>
            </a:r>
            <a:r>
              <a:rPr kumimoji="0" lang="zh-CN" altLang="en-US" sz="2400">
                <a:latin typeface="楷体" panose="02010609060101010101" pitchFamily="49" charset="-122"/>
                <a:ea typeface="楷体" panose="02010609060101010101" pitchFamily="49" charset="-122"/>
              </a:rPr>
              <a:t>互变</a:t>
            </a:r>
          </a:p>
        </p:txBody>
      </p:sp>
      <p:sp>
        <p:nvSpPr>
          <p:cNvPr id="539739" name="Rectangle 91">
            <a:extLst>
              <a:ext uri="{FF2B5EF4-FFF2-40B4-BE49-F238E27FC236}">
                <a16:creationId xmlns:a16="http://schemas.microsoft.com/office/drawing/2014/main" id="{69E5EC53-ABFC-42A6-8D0E-190A9F83B059}"/>
              </a:ext>
            </a:extLst>
          </p:cNvPr>
          <p:cNvSpPr>
            <a:spLocks noChangeArrowheads="1"/>
          </p:cNvSpPr>
          <p:nvPr/>
        </p:nvSpPr>
        <p:spPr bwMode="auto">
          <a:xfrm>
            <a:off x="468313" y="260350"/>
            <a:ext cx="25733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a:t>
            </a:r>
            <a:r>
              <a:rPr kumimoji="0" lang="en-US" altLang="zh-CN" sz="2400">
                <a:latin typeface="Times New Roman" panose="02020603050405020304" pitchFamily="18" charset="0"/>
                <a:ea typeface="楷体" panose="02010609060101010101" pitchFamily="49" charset="-122"/>
                <a:cs typeface="Arial" panose="020B0604020202020204" pitchFamily="34" charset="0"/>
              </a:rPr>
              <a:t> </a:t>
            </a:r>
            <a:r>
              <a:rPr kumimoji="0" lang="zh-CN" altLang="en-US" sz="2400">
                <a:latin typeface="Times New Roman" panose="02020603050405020304" pitchFamily="18" charset="0"/>
                <a:ea typeface="楷体" panose="02010609060101010101" pitchFamily="49" charset="-122"/>
                <a:cs typeface="Arial" panose="020B0604020202020204" pitchFamily="34" charset="0"/>
              </a:rPr>
              <a:t>互变异构现象</a:t>
            </a:r>
          </a:p>
        </p:txBody>
      </p:sp>
      <p:sp>
        <p:nvSpPr>
          <p:cNvPr id="539743" name="Rectangle 95">
            <a:extLst>
              <a:ext uri="{FF2B5EF4-FFF2-40B4-BE49-F238E27FC236}">
                <a16:creationId xmlns:a16="http://schemas.microsoft.com/office/drawing/2014/main" id="{1973FACE-02F6-472C-8EEE-9F5A9BC066FD}"/>
              </a:ext>
            </a:extLst>
          </p:cNvPr>
          <p:cNvSpPr>
            <a:spLocks noChangeArrowheads="1"/>
          </p:cNvSpPr>
          <p:nvPr/>
        </p:nvSpPr>
        <p:spPr bwMode="auto">
          <a:xfrm>
            <a:off x="468313" y="765175"/>
            <a:ext cx="2808287" cy="420688"/>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Char char="v"/>
            </a:pPr>
            <a:r>
              <a:rPr kumimoji="0" lang="en-US" altLang="zh-CN" sz="2400">
                <a:latin typeface="Arial" panose="020B0604020202020204" pitchFamily="34" charset="0"/>
                <a:ea typeface="楷体" panose="02010609060101010101" pitchFamily="49" charset="-122"/>
                <a:cs typeface="Arial" panose="020B0604020202020204" pitchFamily="34" charset="0"/>
              </a:rPr>
              <a:t> </a:t>
            </a:r>
            <a:r>
              <a:rPr kumimoji="0" lang="zh-CN" altLang="en-US" sz="2400">
                <a:latin typeface="Arial" panose="020B0604020202020204" pitchFamily="34" charset="0"/>
                <a:ea typeface="楷体" panose="02010609060101010101" pitchFamily="49" charset="-122"/>
                <a:cs typeface="Arial" panose="020B0604020202020204" pitchFamily="34" charset="0"/>
              </a:rPr>
              <a:t>酮式</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烯醇式互变</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9739"/>
                                        </p:tgtEl>
                                        <p:attrNameLst>
                                          <p:attrName>style.visibility</p:attrName>
                                        </p:attrNameLst>
                                      </p:cBhvr>
                                      <p:to>
                                        <p:strVal val="visible"/>
                                      </p:to>
                                    </p:set>
                                    <p:animEffect transition="in" filter="slide(fromBottom)">
                                      <p:cBhvr>
                                        <p:cTn id="7" dur="500"/>
                                        <p:tgtEl>
                                          <p:spTgt spid="539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39743"/>
                                        </p:tgtEl>
                                        <p:attrNameLst>
                                          <p:attrName>style.visibility</p:attrName>
                                        </p:attrNameLst>
                                      </p:cBhvr>
                                      <p:to>
                                        <p:strVal val="visible"/>
                                      </p:to>
                                    </p:set>
                                    <p:animEffect transition="in" filter="slide(fromBottom)">
                                      <p:cBhvr>
                                        <p:cTn id="12" dur="500"/>
                                        <p:tgtEl>
                                          <p:spTgt spid="539743"/>
                                        </p:tgtEl>
                                      </p:cBhvr>
                                    </p:animEffect>
                                  </p:childTnLst>
                                </p:cTn>
                              </p:par>
                              <p:par>
                                <p:cTn id="13" presetID="12" presetClass="entr" presetSubtype="4" fill="hold" nodeType="withEffect">
                                  <p:stCondLst>
                                    <p:cond delay="0"/>
                                  </p:stCondLst>
                                  <p:childTnLst>
                                    <p:set>
                                      <p:cBhvr>
                                        <p:cTn id="14" dur="1" fill="hold">
                                          <p:stCondLst>
                                            <p:cond delay="0"/>
                                          </p:stCondLst>
                                        </p:cTn>
                                        <p:tgtEl>
                                          <p:spTgt spid="539740"/>
                                        </p:tgtEl>
                                        <p:attrNameLst>
                                          <p:attrName>style.visibility</p:attrName>
                                        </p:attrNameLst>
                                      </p:cBhvr>
                                      <p:to>
                                        <p:strVal val="visible"/>
                                      </p:to>
                                    </p:set>
                                    <p:animEffect transition="in" filter="slide(fromBottom)">
                                      <p:cBhvr>
                                        <p:cTn id="15" dur="500"/>
                                        <p:tgtEl>
                                          <p:spTgt spid="53974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539702"/>
                                        </p:tgtEl>
                                        <p:attrNameLst>
                                          <p:attrName>style.visibility</p:attrName>
                                        </p:attrNameLst>
                                      </p:cBhvr>
                                      <p:to>
                                        <p:strVal val="visible"/>
                                      </p:to>
                                    </p:set>
                                    <p:animEffect transition="in" filter="slide(fromBottom)">
                                      <p:cBhvr>
                                        <p:cTn id="20" dur="500"/>
                                        <p:tgtEl>
                                          <p:spTgt spid="539702"/>
                                        </p:tgtEl>
                                      </p:cBhvr>
                                    </p:animEffect>
                                  </p:childTnLst>
                                </p:cTn>
                              </p:par>
                              <p:par>
                                <p:cTn id="21" presetID="12" presetClass="entr" presetSubtype="4" fill="hold" nodeType="withEffect">
                                  <p:stCondLst>
                                    <p:cond delay="0"/>
                                  </p:stCondLst>
                                  <p:childTnLst>
                                    <p:set>
                                      <p:cBhvr>
                                        <p:cTn id="22" dur="1" fill="hold">
                                          <p:stCondLst>
                                            <p:cond delay="0"/>
                                          </p:stCondLst>
                                        </p:cTn>
                                        <p:tgtEl>
                                          <p:spTgt spid="539744"/>
                                        </p:tgtEl>
                                        <p:attrNameLst>
                                          <p:attrName>style.visibility</p:attrName>
                                        </p:attrNameLst>
                                      </p:cBhvr>
                                      <p:to>
                                        <p:strVal val="visible"/>
                                      </p:to>
                                    </p:set>
                                    <p:animEffect transition="in" filter="slide(fromBottom)">
                                      <p:cBhvr>
                                        <p:cTn id="23" dur="500"/>
                                        <p:tgtEl>
                                          <p:spTgt spid="539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702" grpId="0"/>
      <p:bldP spid="539739" grpId="0"/>
      <p:bldP spid="53974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0688" name="Object 16">
            <a:extLst>
              <a:ext uri="{FF2B5EF4-FFF2-40B4-BE49-F238E27FC236}">
                <a16:creationId xmlns:a16="http://schemas.microsoft.com/office/drawing/2014/main" id="{64B9AB5B-6EAE-46EF-AA66-88C31FB059F0}"/>
              </a:ext>
            </a:extLst>
          </p:cNvPr>
          <p:cNvGraphicFramePr>
            <a:graphicFrameLocks noGrp="1" noChangeAspect="1"/>
          </p:cNvGraphicFramePr>
          <p:nvPr>
            <p:ph sz="half" idx="1"/>
            <p:extLst>
              <p:ext uri="{D42A27DB-BD31-4B8C-83A1-F6EECF244321}">
                <p14:modId xmlns:p14="http://schemas.microsoft.com/office/powerpoint/2010/main" val="1604817194"/>
              </p:ext>
            </p:extLst>
          </p:nvPr>
        </p:nvGraphicFramePr>
        <p:xfrm>
          <a:off x="1246541" y="3576569"/>
          <a:ext cx="6650918" cy="704280"/>
        </p:xfrm>
        <a:graphic>
          <a:graphicData uri="http://schemas.openxmlformats.org/presentationml/2006/ole">
            <mc:AlternateContent xmlns:mc="http://schemas.openxmlformats.org/markup-compatibility/2006">
              <mc:Choice xmlns:v="urn:schemas-microsoft-com:vml" Requires="v">
                <p:oleObj spid="_x0000_s69752" name="CS ChemDraw Drawing" r:id="rId3" imgW="5981350" imgH="633534" progId="ChemDraw.Document.6.0">
                  <p:embed/>
                </p:oleObj>
              </mc:Choice>
              <mc:Fallback>
                <p:oleObj name="CS ChemDraw Drawing" r:id="rId3" imgW="5981350" imgH="633534" progId="ChemDraw.Document.6.0">
                  <p:embed/>
                  <p:pic>
                    <p:nvPicPr>
                      <p:cNvPr id="0" name="Object 1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541" y="3576569"/>
                        <a:ext cx="6650918" cy="704280"/>
                      </a:xfrm>
                      <a:prstGeom prst="rect">
                        <a:avLst/>
                      </a:prstGeom>
                      <a:noFill/>
                      <a:ln>
                        <a:noFill/>
                      </a:ln>
                    </p:spPr>
                  </p:pic>
                </p:oleObj>
              </mc:Fallback>
            </mc:AlternateContent>
          </a:graphicData>
        </a:graphic>
      </p:graphicFrame>
      <p:graphicFrame>
        <p:nvGraphicFramePr>
          <p:cNvPr id="540684" name="Object 12">
            <a:extLst>
              <a:ext uri="{FF2B5EF4-FFF2-40B4-BE49-F238E27FC236}">
                <a16:creationId xmlns:a16="http://schemas.microsoft.com/office/drawing/2014/main" id="{7F12F091-28BF-44FA-975F-04CD03DBF038}"/>
              </a:ext>
            </a:extLst>
          </p:cNvPr>
          <p:cNvGraphicFramePr>
            <a:graphicFrameLocks noGrp="1" noChangeAspect="1"/>
          </p:cNvGraphicFramePr>
          <p:nvPr>
            <p:ph sz="half" idx="2"/>
          </p:nvPr>
        </p:nvGraphicFramePr>
        <p:xfrm>
          <a:off x="1258888" y="5589588"/>
          <a:ext cx="6913562" cy="841375"/>
        </p:xfrm>
        <a:graphic>
          <a:graphicData uri="http://schemas.openxmlformats.org/presentationml/2006/ole">
            <mc:AlternateContent xmlns:mc="http://schemas.openxmlformats.org/markup-compatibility/2006">
              <mc:Choice xmlns:v="urn:schemas-microsoft-com:vml" Requires="v">
                <p:oleObj spid="_x0000_s69753" name="CS ChemDraw Drawing" r:id="rId5" imgW="5409885" imgH="658098" progId="ChemDraw.Document.6.0">
                  <p:embed/>
                </p:oleObj>
              </mc:Choice>
              <mc:Fallback>
                <p:oleObj name="CS ChemDraw Drawing" r:id="rId5" imgW="5409885" imgH="658098" progId="ChemDraw.Document.6.0">
                  <p:embed/>
                  <p:pic>
                    <p:nvPicPr>
                      <p:cNvPr id="0" name="Object 1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589588"/>
                        <a:ext cx="6913562" cy="8413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43DE739-F63A-43CE-BAFD-3F4D106601C1}"/>
              </a:ext>
            </a:extLst>
          </p:cNvPr>
          <p:cNvSpPr>
            <a:spLocks noGrp="1"/>
          </p:cNvSpPr>
          <p:nvPr>
            <p:ph type="dt" sz="quarter" idx="10"/>
          </p:nvPr>
        </p:nvSpPr>
        <p:spPr/>
        <p:txBody>
          <a:bodyPr/>
          <a:lstStyle/>
          <a:p>
            <a:pPr>
              <a:defRPr/>
            </a:pPr>
            <a:fld id="{E1EE1A34-2EED-408A-A6A1-50BB1A1FD31C}" type="datetime11">
              <a:rPr lang="zh-CN" altLang="en-US" smtClean="0"/>
              <a:t>12:44:18</a:t>
            </a:fld>
            <a:endParaRPr lang="en-US" altLang="zh-CN"/>
          </a:p>
        </p:txBody>
      </p:sp>
      <p:sp>
        <p:nvSpPr>
          <p:cNvPr id="10" name="灯片编号占位符 6">
            <a:extLst>
              <a:ext uri="{FF2B5EF4-FFF2-40B4-BE49-F238E27FC236}">
                <a16:creationId xmlns:a16="http://schemas.microsoft.com/office/drawing/2014/main" id="{889B94E2-9A2A-4346-BB79-E4212C755598}"/>
              </a:ext>
            </a:extLst>
          </p:cNvPr>
          <p:cNvSpPr>
            <a:spLocks noGrp="1"/>
          </p:cNvSpPr>
          <p:nvPr>
            <p:ph type="sldNum" sz="quarter" idx="12"/>
          </p:nvPr>
        </p:nvSpPr>
        <p:spPr/>
        <p:txBody>
          <a:bodyPr/>
          <a:lstStyle/>
          <a:p>
            <a:pPr>
              <a:defRPr/>
            </a:pPr>
            <a:fld id="{A0611FCD-23B8-42E9-A164-C71B069A9B10}" type="slidenum">
              <a:rPr lang="en-US" altLang="zh-CN"/>
              <a:pPr>
                <a:defRPr/>
              </a:pPr>
              <a:t>84</a:t>
            </a:fld>
            <a:endParaRPr lang="en-US" altLang="zh-CN"/>
          </a:p>
        </p:txBody>
      </p:sp>
      <p:sp>
        <p:nvSpPr>
          <p:cNvPr id="540678" name="Rectangle 6">
            <a:extLst>
              <a:ext uri="{FF2B5EF4-FFF2-40B4-BE49-F238E27FC236}">
                <a16:creationId xmlns:a16="http://schemas.microsoft.com/office/drawing/2014/main" id="{906F9632-7222-41E0-B3CA-302AF4A9A27E}"/>
              </a:ext>
            </a:extLst>
          </p:cNvPr>
          <p:cNvSpPr>
            <a:spLocks noChangeArrowheads="1"/>
          </p:cNvSpPr>
          <p:nvPr/>
        </p:nvSpPr>
        <p:spPr bwMode="auto">
          <a:xfrm>
            <a:off x="684213" y="692150"/>
            <a:ext cx="44640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(2) </a:t>
            </a:r>
            <a:r>
              <a:rPr kumimoji="0" lang="zh-CN" altLang="en-US" sz="2400">
                <a:latin typeface="Arial" panose="020B0604020202020204" pitchFamily="34" charset="0"/>
                <a:ea typeface="楷体" panose="02010609060101010101" pitchFamily="49" charset="-122"/>
                <a:cs typeface="Arial" panose="020B0604020202020204" pitchFamily="34" charset="0"/>
              </a:rPr>
              <a:t>乙酰乙酸乙酯的分解</a:t>
            </a:r>
          </a:p>
        </p:txBody>
      </p:sp>
      <p:sp>
        <p:nvSpPr>
          <p:cNvPr id="540679" name="Rectangle 7">
            <a:extLst>
              <a:ext uri="{FF2B5EF4-FFF2-40B4-BE49-F238E27FC236}">
                <a16:creationId xmlns:a16="http://schemas.microsoft.com/office/drawing/2014/main" id="{18CF6BBE-07FD-4567-A41E-5B9A8F0C30B8}"/>
              </a:ext>
            </a:extLst>
          </p:cNvPr>
          <p:cNvSpPr>
            <a:spLocks noRot="1" noChangeArrowheads="1"/>
          </p:cNvSpPr>
          <p:nvPr/>
        </p:nvSpPr>
        <p:spPr bwMode="auto">
          <a:xfrm>
            <a:off x="539750" y="1268413"/>
            <a:ext cx="82296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Char char="v"/>
            </a:pPr>
            <a:r>
              <a:rPr kumimoji="0" lang="zh-CN" altLang="en-US" sz="2400">
                <a:latin typeface="Arial" panose="020B0604020202020204" pitchFamily="34" charset="0"/>
                <a:ea typeface="楷体" panose="02010609060101010101" pitchFamily="49" charset="-122"/>
                <a:cs typeface="Arial" panose="020B0604020202020204" pitchFamily="34" charset="0"/>
              </a:rPr>
              <a:t>乙酰乙酸乙酯分子中亚甲基上的电子密度较低，因此，其两侧的</a:t>
            </a:r>
            <a:r>
              <a:rPr kumimoji="0" lang="en-US" altLang="zh-CN" sz="2400">
                <a:latin typeface="Arial" panose="020B0604020202020204" pitchFamily="34" charset="0"/>
                <a:ea typeface="楷体" panose="02010609060101010101" pitchFamily="49" charset="-122"/>
                <a:cs typeface="Arial" panose="020B0604020202020204" pitchFamily="34" charset="0"/>
              </a:rPr>
              <a:t>C-C</a:t>
            </a:r>
            <a:r>
              <a:rPr kumimoji="0" lang="zh-CN" altLang="en-US" sz="2400">
                <a:latin typeface="Arial" panose="020B0604020202020204" pitchFamily="34" charset="0"/>
                <a:ea typeface="楷体" panose="02010609060101010101" pitchFamily="49" charset="-122"/>
                <a:cs typeface="Arial" panose="020B0604020202020204" pitchFamily="34" charset="0"/>
              </a:rPr>
              <a:t>键均易发生断裂。不同的条件可发生不同形式的分解。</a:t>
            </a:r>
          </a:p>
        </p:txBody>
      </p:sp>
      <p:sp>
        <p:nvSpPr>
          <p:cNvPr id="540680" name="Rectangle 8">
            <a:extLst>
              <a:ext uri="{FF2B5EF4-FFF2-40B4-BE49-F238E27FC236}">
                <a16:creationId xmlns:a16="http://schemas.microsoft.com/office/drawing/2014/main" id="{B36E641D-0AC3-4FF0-AA48-1E7858AC95D8}"/>
              </a:ext>
            </a:extLst>
          </p:cNvPr>
          <p:cNvSpPr>
            <a:spLocks noChangeArrowheads="1"/>
          </p:cNvSpPr>
          <p:nvPr/>
        </p:nvSpPr>
        <p:spPr bwMode="auto">
          <a:xfrm>
            <a:off x="611188" y="2565400"/>
            <a:ext cx="82296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Char char="v"/>
            </a:pPr>
            <a:r>
              <a:rPr kumimoji="0" lang="zh-CN" altLang="en-US" sz="2400">
                <a:latin typeface="Times New Roman" panose="02020603050405020304" pitchFamily="18" charset="0"/>
                <a:ea typeface="楷体" panose="02010609060101010101" pitchFamily="49" charset="-122"/>
                <a:cs typeface="Arial" panose="020B0604020202020204" pitchFamily="34" charset="0"/>
              </a:rPr>
              <a:t>成酮分解：在稀碱的催化下加热，亚甲基与酯基断裂脱羧，形成酮式化合物。</a:t>
            </a:r>
          </a:p>
        </p:txBody>
      </p:sp>
      <p:sp>
        <p:nvSpPr>
          <p:cNvPr id="540681" name="Rectangle 9">
            <a:extLst>
              <a:ext uri="{FF2B5EF4-FFF2-40B4-BE49-F238E27FC236}">
                <a16:creationId xmlns:a16="http://schemas.microsoft.com/office/drawing/2014/main" id="{72EBBA9D-63C3-4352-98B6-1A54081312C3}"/>
              </a:ext>
            </a:extLst>
          </p:cNvPr>
          <p:cNvSpPr>
            <a:spLocks noChangeArrowheads="1"/>
          </p:cNvSpPr>
          <p:nvPr/>
        </p:nvSpPr>
        <p:spPr bwMode="auto">
          <a:xfrm>
            <a:off x="611188" y="4652963"/>
            <a:ext cx="82296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Char char="v"/>
            </a:pPr>
            <a:r>
              <a:rPr kumimoji="0" lang="zh-CN" altLang="en-US" sz="2400">
                <a:latin typeface="Times New Roman" panose="02020603050405020304" pitchFamily="18" charset="0"/>
                <a:ea typeface="楷体" panose="02010609060101010101" pitchFamily="49" charset="-122"/>
                <a:cs typeface="Arial" panose="020B0604020202020204" pitchFamily="34" charset="0"/>
              </a:rPr>
              <a:t>成酸分解：在浓碱的催化下加热，亚甲基与酰基断裂，形成羧酸。</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0678"/>
                                        </p:tgtEl>
                                        <p:attrNameLst>
                                          <p:attrName>style.visibility</p:attrName>
                                        </p:attrNameLst>
                                      </p:cBhvr>
                                      <p:to>
                                        <p:strVal val="visible"/>
                                      </p:to>
                                    </p:set>
                                    <p:animEffect transition="in" filter="slide(fromBottom)">
                                      <p:cBhvr>
                                        <p:cTn id="7" dur="500"/>
                                        <p:tgtEl>
                                          <p:spTgt spid="540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40679"/>
                                        </p:tgtEl>
                                        <p:attrNameLst>
                                          <p:attrName>style.visibility</p:attrName>
                                        </p:attrNameLst>
                                      </p:cBhvr>
                                      <p:to>
                                        <p:strVal val="visible"/>
                                      </p:to>
                                    </p:set>
                                    <p:animEffect transition="in" filter="slide(fromBottom)">
                                      <p:cBhvr>
                                        <p:cTn id="12" dur="500"/>
                                        <p:tgtEl>
                                          <p:spTgt spid="540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40680"/>
                                        </p:tgtEl>
                                        <p:attrNameLst>
                                          <p:attrName>style.visibility</p:attrName>
                                        </p:attrNameLst>
                                      </p:cBhvr>
                                      <p:to>
                                        <p:strVal val="visible"/>
                                      </p:to>
                                    </p:set>
                                    <p:animEffect transition="in" filter="slide(fromBottom)">
                                      <p:cBhvr>
                                        <p:cTn id="17" dur="500"/>
                                        <p:tgtEl>
                                          <p:spTgt spid="540680"/>
                                        </p:tgtEl>
                                      </p:cBhvr>
                                    </p:animEffect>
                                  </p:childTnLst>
                                </p:cTn>
                              </p:par>
                              <p:par>
                                <p:cTn id="18" presetID="12" presetClass="entr" presetSubtype="4" fill="hold" nodeType="withEffect">
                                  <p:stCondLst>
                                    <p:cond delay="0"/>
                                  </p:stCondLst>
                                  <p:childTnLst>
                                    <p:set>
                                      <p:cBhvr>
                                        <p:cTn id="19" dur="1" fill="hold">
                                          <p:stCondLst>
                                            <p:cond delay="0"/>
                                          </p:stCondLst>
                                        </p:cTn>
                                        <p:tgtEl>
                                          <p:spTgt spid="540688"/>
                                        </p:tgtEl>
                                        <p:attrNameLst>
                                          <p:attrName>style.visibility</p:attrName>
                                        </p:attrNameLst>
                                      </p:cBhvr>
                                      <p:to>
                                        <p:strVal val="visible"/>
                                      </p:to>
                                    </p:set>
                                    <p:animEffect transition="in" filter="slide(fromBottom)">
                                      <p:cBhvr>
                                        <p:cTn id="20" dur="500"/>
                                        <p:tgtEl>
                                          <p:spTgt spid="5406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40681"/>
                                        </p:tgtEl>
                                        <p:attrNameLst>
                                          <p:attrName>style.visibility</p:attrName>
                                        </p:attrNameLst>
                                      </p:cBhvr>
                                      <p:to>
                                        <p:strVal val="visible"/>
                                      </p:to>
                                    </p:set>
                                    <p:animEffect transition="in" filter="slide(fromBottom)">
                                      <p:cBhvr>
                                        <p:cTn id="25" dur="500"/>
                                        <p:tgtEl>
                                          <p:spTgt spid="540681"/>
                                        </p:tgtEl>
                                      </p:cBhvr>
                                    </p:animEffect>
                                  </p:childTnLst>
                                </p:cTn>
                              </p:par>
                              <p:par>
                                <p:cTn id="26" presetID="12" presetClass="entr" presetSubtype="4" fill="hold" nodeType="withEffect">
                                  <p:stCondLst>
                                    <p:cond delay="0"/>
                                  </p:stCondLst>
                                  <p:childTnLst>
                                    <p:set>
                                      <p:cBhvr>
                                        <p:cTn id="27" dur="1" fill="hold">
                                          <p:stCondLst>
                                            <p:cond delay="0"/>
                                          </p:stCondLst>
                                        </p:cTn>
                                        <p:tgtEl>
                                          <p:spTgt spid="540684"/>
                                        </p:tgtEl>
                                        <p:attrNameLst>
                                          <p:attrName>style.visibility</p:attrName>
                                        </p:attrNameLst>
                                      </p:cBhvr>
                                      <p:to>
                                        <p:strVal val="visible"/>
                                      </p:to>
                                    </p:set>
                                    <p:animEffect transition="in" filter="slide(fromBottom)">
                                      <p:cBhvr>
                                        <p:cTn id="28" dur="500"/>
                                        <p:tgtEl>
                                          <p:spTgt spid="540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8" grpId="0"/>
      <p:bldP spid="540679" grpId="0"/>
      <p:bldP spid="540680" grpId="0"/>
      <p:bldP spid="54068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3754" name="Object 10">
            <a:extLst>
              <a:ext uri="{FF2B5EF4-FFF2-40B4-BE49-F238E27FC236}">
                <a16:creationId xmlns:a16="http://schemas.microsoft.com/office/drawing/2014/main" id="{2DF22511-2DCD-4139-BE4F-3BDAA4F7A8A2}"/>
              </a:ext>
            </a:extLst>
          </p:cNvPr>
          <p:cNvGraphicFramePr>
            <a:graphicFrameLocks noGrp="1" noChangeAspect="1"/>
          </p:cNvGraphicFramePr>
          <p:nvPr>
            <p:ph/>
          </p:nvPr>
        </p:nvGraphicFramePr>
        <p:xfrm>
          <a:off x="179388" y="2636838"/>
          <a:ext cx="8543925" cy="3722687"/>
        </p:xfrm>
        <a:graphic>
          <a:graphicData uri="http://schemas.openxmlformats.org/presentationml/2006/ole">
            <mc:AlternateContent xmlns:mc="http://schemas.openxmlformats.org/markup-compatibility/2006">
              <mc:Choice xmlns:v="urn:schemas-microsoft-com:vml" Requires="v">
                <p:oleObj spid="_x0000_s70719" name="CS ChemDraw Drawing" r:id="rId3" imgW="6656472" imgH="2899896" progId="ChemDraw.Document.6.0">
                  <p:embed/>
                </p:oleObj>
              </mc:Choice>
              <mc:Fallback>
                <p:oleObj name="CS ChemDraw Drawing" r:id="rId3" imgW="6656472" imgH="2899896" progId="ChemDraw.Document.6.0">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636838"/>
                        <a:ext cx="8543925" cy="372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B07D7A0A-4138-408F-8038-66CBC8ED5934}"/>
              </a:ext>
            </a:extLst>
          </p:cNvPr>
          <p:cNvSpPr>
            <a:spLocks noGrp="1"/>
          </p:cNvSpPr>
          <p:nvPr>
            <p:ph type="dt" sz="quarter" idx="10"/>
          </p:nvPr>
        </p:nvSpPr>
        <p:spPr/>
        <p:txBody>
          <a:bodyPr/>
          <a:lstStyle/>
          <a:p>
            <a:pPr>
              <a:defRPr/>
            </a:pPr>
            <a:fld id="{23A2D5AE-529C-4DA1-9092-98EF1C02F662}" type="datetime11">
              <a:rPr lang="zh-CN" altLang="en-US" smtClean="0"/>
              <a:t>12:44:18</a:t>
            </a:fld>
            <a:endParaRPr lang="en-US" altLang="zh-CN"/>
          </a:p>
        </p:txBody>
      </p:sp>
      <p:sp>
        <p:nvSpPr>
          <p:cNvPr id="8" name="灯片编号占位符 4">
            <a:extLst>
              <a:ext uri="{FF2B5EF4-FFF2-40B4-BE49-F238E27FC236}">
                <a16:creationId xmlns:a16="http://schemas.microsoft.com/office/drawing/2014/main" id="{99FCFA51-7BF2-4D4F-9792-20E8D1B56C8B}"/>
              </a:ext>
            </a:extLst>
          </p:cNvPr>
          <p:cNvSpPr>
            <a:spLocks noGrp="1"/>
          </p:cNvSpPr>
          <p:nvPr>
            <p:ph type="sldNum" sz="quarter" idx="12"/>
          </p:nvPr>
        </p:nvSpPr>
        <p:spPr/>
        <p:txBody>
          <a:bodyPr/>
          <a:lstStyle/>
          <a:p>
            <a:pPr>
              <a:defRPr/>
            </a:pPr>
            <a:fld id="{737128BE-06AB-4C96-A481-58C65DACD459}" type="slidenum">
              <a:rPr lang="en-US" altLang="zh-CN"/>
              <a:pPr>
                <a:defRPr/>
              </a:pPr>
              <a:t>85</a:t>
            </a:fld>
            <a:endParaRPr lang="en-US" altLang="zh-CN"/>
          </a:p>
        </p:txBody>
      </p:sp>
      <p:sp>
        <p:nvSpPr>
          <p:cNvPr id="543748" name="Rectangle 4">
            <a:extLst>
              <a:ext uri="{FF2B5EF4-FFF2-40B4-BE49-F238E27FC236}">
                <a16:creationId xmlns:a16="http://schemas.microsoft.com/office/drawing/2014/main" id="{5C4015B2-6AD5-4ADC-954B-B52422DF11E7}"/>
              </a:ext>
            </a:extLst>
          </p:cNvPr>
          <p:cNvSpPr>
            <a:spLocks noChangeArrowheads="1"/>
          </p:cNvSpPr>
          <p:nvPr/>
        </p:nvSpPr>
        <p:spPr bwMode="auto">
          <a:xfrm>
            <a:off x="468313" y="333375"/>
            <a:ext cx="66246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2</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二羰基化合物的反应</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乙酰乙酸乙酯</a:t>
            </a:r>
          </a:p>
        </p:txBody>
      </p:sp>
      <p:sp>
        <p:nvSpPr>
          <p:cNvPr id="543749" name="Rectangle 5">
            <a:extLst>
              <a:ext uri="{FF2B5EF4-FFF2-40B4-BE49-F238E27FC236}">
                <a16:creationId xmlns:a16="http://schemas.microsoft.com/office/drawing/2014/main" id="{C030217E-2772-452F-BDB8-C3AC88489AD9}"/>
              </a:ext>
            </a:extLst>
          </p:cNvPr>
          <p:cNvSpPr>
            <a:spLocks noChangeArrowheads="1"/>
          </p:cNvSpPr>
          <p:nvPr/>
        </p:nvSpPr>
        <p:spPr bwMode="auto">
          <a:xfrm>
            <a:off x="539750" y="981075"/>
            <a:ext cx="625792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 </a:t>
            </a:r>
            <a:r>
              <a:rPr kumimoji="0" lang="zh-CN" altLang="en-US" sz="2400">
                <a:latin typeface="Arial" panose="020B0604020202020204" pitchFamily="34" charset="0"/>
                <a:ea typeface="楷体" panose="02010609060101010101" pitchFamily="49" charset="-122"/>
                <a:cs typeface="Arial" panose="020B0604020202020204" pitchFamily="34" charset="0"/>
              </a:rPr>
              <a:t>碳负离子和卤代烷烃反应，即烷基化反应</a:t>
            </a:r>
            <a:endParaRPr kumimoji="0" lang="zh-CN" altLang="en-US" sz="2400">
              <a:latin typeface="Times New Roman" panose="02020603050405020304" pitchFamily="18" charset="0"/>
              <a:ea typeface="楷体" panose="02010609060101010101" pitchFamily="49" charset="-122"/>
              <a:cs typeface="Arial" panose="020B0604020202020204" pitchFamily="34" charset="0"/>
            </a:endParaRPr>
          </a:p>
        </p:txBody>
      </p:sp>
      <p:sp>
        <p:nvSpPr>
          <p:cNvPr id="543750" name="Rectangle 6">
            <a:extLst>
              <a:ext uri="{FF2B5EF4-FFF2-40B4-BE49-F238E27FC236}">
                <a16:creationId xmlns:a16="http://schemas.microsoft.com/office/drawing/2014/main" id="{F9742288-DAB5-458D-BDB3-DE14A972C8FF}"/>
              </a:ext>
            </a:extLst>
          </p:cNvPr>
          <p:cNvSpPr>
            <a:spLocks noChangeArrowheads="1"/>
          </p:cNvSpPr>
          <p:nvPr/>
        </p:nvSpPr>
        <p:spPr bwMode="auto">
          <a:xfrm>
            <a:off x="755650" y="1577975"/>
            <a:ext cx="2505075"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A.</a:t>
            </a:r>
            <a:r>
              <a:rPr kumimoji="0" lang="en-US" altLang="zh-CN" sz="2400">
                <a:latin typeface="Times New Roman" panose="02020603050405020304" pitchFamily="18" charset="0"/>
                <a:ea typeface="楷体" panose="02010609060101010101" pitchFamily="49" charset="-122"/>
                <a:cs typeface="Arial" panose="020B0604020202020204" pitchFamily="34" charset="0"/>
              </a:rPr>
              <a:t> </a:t>
            </a:r>
            <a:r>
              <a:rPr kumimoji="0" lang="zh-CN" altLang="en-US" sz="2400">
                <a:latin typeface="Times New Roman" panose="02020603050405020304" pitchFamily="18" charset="0"/>
                <a:ea typeface="楷体" panose="02010609060101010101" pitchFamily="49" charset="-122"/>
                <a:cs typeface="Arial" panose="020B0604020202020204" pitchFamily="34" charset="0"/>
              </a:rPr>
              <a:t>制备取代乙酸</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3748"/>
                                        </p:tgtEl>
                                        <p:attrNameLst>
                                          <p:attrName>style.visibility</p:attrName>
                                        </p:attrNameLst>
                                      </p:cBhvr>
                                      <p:to>
                                        <p:strVal val="visible"/>
                                      </p:to>
                                    </p:set>
                                    <p:animEffect transition="in" filter="slide(fromBottom)">
                                      <p:cBhvr>
                                        <p:cTn id="7" dur="500"/>
                                        <p:tgtEl>
                                          <p:spTgt spid="543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43749"/>
                                        </p:tgtEl>
                                        <p:attrNameLst>
                                          <p:attrName>style.visibility</p:attrName>
                                        </p:attrNameLst>
                                      </p:cBhvr>
                                      <p:to>
                                        <p:strVal val="visible"/>
                                      </p:to>
                                    </p:set>
                                    <p:animEffect transition="in" filter="slide(fromBottom)">
                                      <p:cBhvr>
                                        <p:cTn id="12" dur="500"/>
                                        <p:tgtEl>
                                          <p:spTgt spid="5437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43750"/>
                                        </p:tgtEl>
                                        <p:attrNameLst>
                                          <p:attrName>style.visibility</p:attrName>
                                        </p:attrNameLst>
                                      </p:cBhvr>
                                      <p:to>
                                        <p:strVal val="visible"/>
                                      </p:to>
                                    </p:set>
                                    <p:animEffect transition="in" filter="slide(fromBottom)">
                                      <p:cBhvr>
                                        <p:cTn id="17" dur="500"/>
                                        <p:tgtEl>
                                          <p:spTgt spid="543750"/>
                                        </p:tgtEl>
                                      </p:cBhvr>
                                    </p:animEffect>
                                  </p:childTnLst>
                                </p:cTn>
                              </p:par>
                              <p:par>
                                <p:cTn id="18" presetID="12" presetClass="entr" presetSubtype="4" fill="hold" nodeType="withEffect">
                                  <p:stCondLst>
                                    <p:cond delay="0"/>
                                  </p:stCondLst>
                                  <p:childTnLst>
                                    <p:set>
                                      <p:cBhvr>
                                        <p:cTn id="19" dur="1" fill="hold">
                                          <p:stCondLst>
                                            <p:cond delay="0"/>
                                          </p:stCondLst>
                                        </p:cTn>
                                        <p:tgtEl>
                                          <p:spTgt spid="543754"/>
                                        </p:tgtEl>
                                        <p:attrNameLst>
                                          <p:attrName>style.visibility</p:attrName>
                                        </p:attrNameLst>
                                      </p:cBhvr>
                                      <p:to>
                                        <p:strVal val="visible"/>
                                      </p:to>
                                    </p:set>
                                    <p:animEffect transition="in" filter="slide(fromBottom)">
                                      <p:cBhvr>
                                        <p:cTn id="20" dur="500"/>
                                        <p:tgtEl>
                                          <p:spTgt spid="543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8" grpId="0"/>
      <p:bldP spid="543749" grpId="0"/>
      <p:bldP spid="54375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5800" name="Object 8">
            <a:extLst>
              <a:ext uri="{FF2B5EF4-FFF2-40B4-BE49-F238E27FC236}">
                <a16:creationId xmlns:a16="http://schemas.microsoft.com/office/drawing/2014/main" id="{CF49D4FC-3AAC-48FA-AC91-80C6956B0DBE}"/>
              </a:ext>
            </a:extLst>
          </p:cNvPr>
          <p:cNvGraphicFramePr>
            <a:graphicFrameLocks noGrp="1" noChangeAspect="1"/>
          </p:cNvGraphicFramePr>
          <p:nvPr>
            <p:ph sz="half" idx="1"/>
          </p:nvPr>
        </p:nvGraphicFramePr>
        <p:xfrm>
          <a:off x="1258888" y="1989138"/>
          <a:ext cx="6680200" cy="822325"/>
        </p:xfrm>
        <a:graphic>
          <a:graphicData uri="http://schemas.openxmlformats.org/presentationml/2006/ole">
            <mc:AlternateContent xmlns:mc="http://schemas.openxmlformats.org/markup-compatibility/2006">
              <mc:Choice xmlns:v="urn:schemas-microsoft-com:vml" Requires="v">
                <p:oleObj spid="_x0000_s71797" name="CS ChemDraw Drawing" r:id="rId3" imgW="5467652" imgH="673214" progId="ChemDraw.Document.6.0">
                  <p:embed/>
                </p:oleObj>
              </mc:Choice>
              <mc:Fallback>
                <p:oleObj name="CS ChemDraw Drawing" r:id="rId3" imgW="5467652" imgH="673214" progId="ChemDraw.Document.6.0">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989138"/>
                        <a:ext cx="6680200" cy="8223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5802" name="Object 10">
            <a:extLst>
              <a:ext uri="{FF2B5EF4-FFF2-40B4-BE49-F238E27FC236}">
                <a16:creationId xmlns:a16="http://schemas.microsoft.com/office/drawing/2014/main" id="{1D7457EE-49B8-45B0-8797-0B9BE099EDC9}"/>
              </a:ext>
            </a:extLst>
          </p:cNvPr>
          <p:cNvGraphicFramePr>
            <a:graphicFrameLocks noGrp="1" noChangeAspect="1"/>
          </p:cNvGraphicFramePr>
          <p:nvPr>
            <p:ph sz="half" idx="2"/>
          </p:nvPr>
        </p:nvGraphicFramePr>
        <p:xfrm>
          <a:off x="1335088" y="3860800"/>
          <a:ext cx="6686550" cy="1089025"/>
        </p:xfrm>
        <a:graphic>
          <a:graphicData uri="http://schemas.openxmlformats.org/presentationml/2006/ole">
            <mc:AlternateContent xmlns:mc="http://schemas.openxmlformats.org/markup-compatibility/2006">
              <mc:Choice xmlns:v="urn:schemas-microsoft-com:vml" Requires="v">
                <p:oleObj spid="_x0000_s71798" name="CS ChemDraw Drawing" r:id="rId5" imgW="5420413" imgH="881873" progId="ChemDraw.Document.6.0">
                  <p:embed/>
                </p:oleObj>
              </mc:Choice>
              <mc:Fallback>
                <p:oleObj name="CS ChemDraw Drawing" r:id="rId5" imgW="5420413" imgH="881873" progId="ChemDraw.Document.6.0">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3860800"/>
                        <a:ext cx="6686550" cy="10890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A391ECA-8958-4928-BEF3-7C9D3B677214}"/>
              </a:ext>
            </a:extLst>
          </p:cNvPr>
          <p:cNvSpPr>
            <a:spLocks noGrp="1"/>
          </p:cNvSpPr>
          <p:nvPr>
            <p:ph type="dt" sz="quarter" idx="10"/>
          </p:nvPr>
        </p:nvSpPr>
        <p:spPr/>
        <p:txBody>
          <a:bodyPr/>
          <a:lstStyle/>
          <a:p>
            <a:pPr>
              <a:defRPr/>
            </a:pPr>
            <a:fld id="{B958BE7D-69D4-466F-9810-0E1E5E0FF767}" type="datetime11">
              <a:rPr lang="zh-CN" altLang="en-US" smtClean="0"/>
              <a:t>12:44:18</a:t>
            </a:fld>
            <a:endParaRPr lang="en-US" altLang="zh-CN"/>
          </a:p>
        </p:txBody>
      </p:sp>
      <p:sp>
        <p:nvSpPr>
          <p:cNvPr id="7" name="灯片编号占位符 6">
            <a:extLst>
              <a:ext uri="{FF2B5EF4-FFF2-40B4-BE49-F238E27FC236}">
                <a16:creationId xmlns:a16="http://schemas.microsoft.com/office/drawing/2014/main" id="{77816A9D-81A6-47DE-9258-200F9E14EF3F}"/>
              </a:ext>
            </a:extLst>
          </p:cNvPr>
          <p:cNvSpPr>
            <a:spLocks noGrp="1"/>
          </p:cNvSpPr>
          <p:nvPr>
            <p:ph type="sldNum" sz="quarter" idx="12"/>
          </p:nvPr>
        </p:nvSpPr>
        <p:spPr/>
        <p:txBody>
          <a:bodyPr/>
          <a:lstStyle/>
          <a:p>
            <a:pPr>
              <a:defRPr/>
            </a:pPr>
            <a:fld id="{693B0083-900B-43D8-BD11-4D2028BB25C0}" type="slidenum">
              <a:rPr lang="en-US" altLang="zh-CN"/>
              <a:pPr>
                <a:defRPr/>
              </a:pPr>
              <a:t>86</a:t>
            </a:fld>
            <a:endParaRPr lang="en-US" altLang="zh-CN"/>
          </a:p>
        </p:txBody>
      </p:sp>
      <p:sp>
        <p:nvSpPr>
          <p:cNvPr id="545796" name="Rectangle 4">
            <a:extLst>
              <a:ext uri="{FF2B5EF4-FFF2-40B4-BE49-F238E27FC236}">
                <a16:creationId xmlns:a16="http://schemas.microsoft.com/office/drawing/2014/main" id="{367B2E74-B915-4382-BE15-59DAD5071337}"/>
              </a:ext>
            </a:extLst>
          </p:cNvPr>
          <p:cNvSpPr>
            <a:spLocks noChangeArrowheads="1"/>
          </p:cNvSpPr>
          <p:nvPr/>
        </p:nvSpPr>
        <p:spPr bwMode="auto">
          <a:xfrm>
            <a:off x="468313" y="765175"/>
            <a:ext cx="6839991"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dirty="0">
                <a:latin typeface="Arial" panose="020B0604020202020204" pitchFamily="34" charset="0"/>
                <a:ea typeface="楷体" panose="02010609060101010101" pitchFamily="49" charset="-122"/>
                <a:cs typeface="Arial" panose="020B0604020202020204" pitchFamily="34" charset="0"/>
              </a:rPr>
              <a:t>B. </a:t>
            </a:r>
            <a:r>
              <a:rPr kumimoji="0" lang="zh-CN" altLang="en-US" sz="2400" dirty="0">
                <a:latin typeface="Arial" panose="020B0604020202020204" pitchFamily="34" charset="0"/>
                <a:ea typeface="楷体" panose="02010609060101010101" pitchFamily="49" charset="-122"/>
                <a:cs typeface="Arial" panose="020B0604020202020204" pitchFamily="34" charset="0"/>
              </a:rPr>
              <a:t>制备取代丙酮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5796"/>
                                        </p:tgtEl>
                                        <p:attrNameLst>
                                          <p:attrName>style.visibility</p:attrName>
                                        </p:attrNameLst>
                                      </p:cBhvr>
                                      <p:to>
                                        <p:strVal val="visible"/>
                                      </p:to>
                                    </p:set>
                                    <p:animEffect transition="in" filter="slide(fromBottom)">
                                      <p:cBhvr>
                                        <p:cTn id="7" dur="500"/>
                                        <p:tgtEl>
                                          <p:spTgt spid="545796"/>
                                        </p:tgtEl>
                                      </p:cBhvr>
                                    </p:animEffect>
                                  </p:childTnLst>
                                </p:cTn>
                              </p:par>
                              <p:par>
                                <p:cTn id="8" presetID="12" presetClass="entr" presetSubtype="4" fill="hold" nodeType="withEffect">
                                  <p:stCondLst>
                                    <p:cond delay="0"/>
                                  </p:stCondLst>
                                  <p:childTnLst>
                                    <p:set>
                                      <p:cBhvr>
                                        <p:cTn id="9" dur="1" fill="hold">
                                          <p:stCondLst>
                                            <p:cond delay="0"/>
                                          </p:stCondLst>
                                        </p:cTn>
                                        <p:tgtEl>
                                          <p:spTgt spid="545800"/>
                                        </p:tgtEl>
                                        <p:attrNameLst>
                                          <p:attrName>style.visibility</p:attrName>
                                        </p:attrNameLst>
                                      </p:cBhvr>
                                      <p:to>
                                        <p:strVal val="visible"/>
                                      </p:to>
                                    </p:set>
                                    <p:animEffect transition="in" filter="slide(fromBottom)">
                                      <p:cBhvr>
                                        <p:cTn id="10" dur="500"/>
                                        <p:tgtEl>
                                          <p:spTgt spid="54580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545802"/>
                                        </p:tgtEl>
                                        <p:attrNameLst>
                                          <p:attrName>style.visibility</p:attrName>
                                        </p:attrNameLst>
                                      </p:cBhvr>
                                      <p:to>
                                        <p:strVal val="visible"/>
                                      </p:to>
                                    </p:set>
                                    <p:animEffect transition="in" filter="slide(fromBottom)">
                                      <p:cBhvr>
                                        <p:cTn id="15" dur="500"/>
                                        <p:tgtEl>
                                          <p:spTgt spid="54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6821" name="Object 5">
            <a:extLst>
              <a:ext uri="{FF2B5EF4-FFF2-40B4-BE49-F238E27FC236}">
                <a16:creationId xmlns:a16="http://schemas.microsoft.com/office/drawing/2014/main" id="{7B621FD4-AF8D-4326-BA3B-11DDD45E2F2C}"/>
              </a:ext>
            </a:extLst>
          </p:cNvPr>
          <p:cNvGraphicFramePr>
            <a:graphicFrameLocks noGrp="1" noChangeAspect="1"/>
          </p:cNvGraphicFramePr>
          <p:nvPr>
            <p:ph/>
            <p:extLst>
              <p:ext uri="{D42A27DB-BD31-4B8C-83A1-F6EECF244321}">
                <p14:modId xmlns:p14="http://schemas.microsoft.com/office/powerpoint/2010/main" val="2720643520"/>
              </p:ext>
            </p:extLst>
          </p:nvPr>
        </p:nvGraphicFramePr>
        <p:xfrm>
          <a:off x="683491" y="1166849"/>
          <a:ext cx="7777018" cy="5205412"/>
        </p:xfrm>
        <a:graphic>
          <a:graphicData uri="http://schemas.openxmlformats.org/presentationml/2006/ole">
            <mc:AlternateContent xmlns:mc="http://schemas.openxmlformats.org/markup-compatibility/2006">
              <mc:Choice xmlns:v="urn:schemas-microsoft-com:vml" Requires="v">
                <p:oleObj spid="_x0000_s72765" name="CS ChemDraw Drawing" r:id="rId3" imgW="6351709" imgH="4251454" progId="ChemDraw.Document.6.0">
                  <p:embed/>
                </p:oleObj>
              </mc:Choice>
              <mc:Fallback>
                <p:oleObj name="CS ChemDraw Drawing" r:id="rId3" imgW="6351709" imgH="4251454" progId="ChemDraw.Document.6.0">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491" y="1166849"/>
                        <a:ext cx="7777018" cy="5205412"/>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843FBE06-5A91-462D-AE7F-669B52B5B25A}"/>
              </a:ext>
            </a:extLst>
          </p:cNvPr>
          <p:cNvSpPr>
            <a:spLocks noGrp="1"/>
          </p:cNvSpPr>
          <p:nvPr>
            <p:ph type="dt" sz="quarter" idx="10"/>
          </p:nvPr>
        </p:nvSpPr>
        <p:spPr/>
        <p:txBody>
          <a:bodyPr/>
          <a:lstStyle/>
          <a:p>
            <a:pPr>
              <a:defRPr/>
            </a:pPr>
            <a:fld id="{075FB03D-5475-4A3F-89D9-4559F5F864DF}" type="datetime11">
              <a:rPr lang="zh-CN" altLang="en-US" smtClean="0"/>
              <a:t>12:44:18</a:t>
            </a:fld>
            <a:endParaRPr lang="en-US" altLang="zh-CN"/>
          </a:p>
        </p:txBody>
      </p:sp>
      <p:sp>
        <p:nvSpPr>
          <p:cNvPr id="6" name="灯片编号占位符 4">
            <a:extLst>
              <a:ext uri="{FF2B5EF4-FFF2-40B4-BE49-F238E27FC236}">
                <a16:creationId xmlns:a16="http://schemas.microsoft.com/office/drawing/2014/main" id="{AEC7C828-FA6F-4DDC-91F7-798569292FBA}"/>
              </a:ext>
            </a:extLst>
          </p:cNvPr>
          <p:cNvSpPr>
            <a:spLocks noGrp="1"/>
          </p:cNvSpPr>
          <p:nvPr>
            <p:ph type="sldNum" sz="quarter" idx="12"/>
          </p:nvPr>
        </p:nvSpPr>
        <p:spPr/>
        <p:txBody>
          <a:bodyPr/>
          <a:lstStyle/>
          <a:p>
            <a:pPr>
              <a:defRPr/>
            </a:pPr>
            <a:fld id="{B2D597CD-6470-41A6-8486-1E2BC974A97D}" type="slidenum">
              <a:rPr lang="en-US" altLang="zh-CN"/>
              <a:pPr>
                <a:defRPr/>
              </a:pPr>
              <a:t>87</a:t>
            </a:fld>
            <a:endParaRPr lang="en-US" altLang="zh-CN"/>
          </a:p>
        </p:txBody>
      </p:sp>
      <p:sp>
        <p:nvSpPr>
          <p:cNvPr id="546820" name="Rectangle 4">
            <a:extLst>
              <a:ext uri="{FF2B5EF4-FFF2-40B4-BE49-F238E27FC236}">
                <a16:creationId xmlns:a16="http://schemas.microsoft.com/office/drawing/2014/main" id="{F89446D3-1017-4722-BE2F-04FA58C8B3DC}"/>
              </a:ext>
            </a:extLst>
          </p:cNvPr>
          <p:cNvSpPr>
            <a:spLocks noChangeArrowheads="1"/>
          </p:cNvSpPr>
          <p:nvPr/>
        </p:nvSpPr>
        <p:spPr bwMode="auto">
          <a:xfrm>
            <a:off x="395288" y="476250"/>
            <a:ext cx="70564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20000"/>
              </a:spcBef>
              <a:buClr>
                <a:schemeClr val="hlink"/>
              </a:buClr>
              <a:buSzPct val="70000"/>
              <a:buFont typeface="Wingdings" panose="05000000000000000000" pitchFamily="2" charset="2"/>
              <a:buNone/>
            </a:pPr>
            <a:r>
              <a:rPr kumimoji="0" lang="en-US" altLang="zh-CN" sz="2400">
                <a:latin typeface="Arial" panose="020B0604020202020204" pitchFamily="34" charset="0"/>
                <a:ea typeface="楷体" panose="02010609060101010101" pitchFamily="49" charset="-122"/>
                <a:cs typeface="Arial" panose="020B0604020202020204" pitchFamily="34" charset="0"/>
              </a:rPr>
              <a:t>(2) </a:t>
            </a:r>
            <a:r>
              <a:rPr kumimoji="0" lang="zh-CN" altLang="en-US" sz="2400">
                <a:latin typeface="Arial" panose="020B0604020202020204" pitchFamily="34" charset="0"/>
                <a:ea typeface="楷体" panose="02010609060101010101" pitchFamily="49" charset="-122"/>
                <a:cs typeface="Arial" panose="020B0604020202020204" pitchFamily="34" charset="0"/>
              </a:rPr>
              <a:t>碳负离子和酰卤、酸酐反应，即酰基化反应</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6820"/>
                                        </p:tgtEl>
                                        <p:attrNameLst>
                                          <p:attrName>style.visibility</p:attrName>
                                        </p:attrNameLst>
                                      </p:cBhvr>
                                      <p:to>
                                        <p:strVal val="visible"/>
                                      </p:to>
                                    </p:set>
                                    <p:animEffect transition="in" filter="slide(fromBottom)">
                                      <p:cBhvr>
                                        <p:cTn id="7" dur="500"/>
                                        <p:tgtEl>
                                          <p:spTgt spid="546820"/>
                                        </p:tgtEl>
                                      </p:cBhvr>
                                    </p:animEffect>
                                  </p:childTnLst>
                                </p:cTn>
                              </p:par>
                              <p:par>
                                <p:cTn id="8" presetID="12" presetClass="entr" presetSubtype="4" fill="hold" nodeType="withEffect">
                                  <p:stCondLst>
                                    <p:cond delay="0"/>
                                  </p:stCondLst>
                                  <p:childTnLst>
                                    <p:set>
                                      <p:cBhvr>
                                        <p:cTn id="9" dur="1" fill="hold">
                                          <p:stCondLst>
                                            <p:cond delay="0"/>
                                          </p:stCondLst>
                                        </p:cTn>
                                        <p:tgtEl>
                                          <p:spTgt spid="546821"/>
                                        </p:tgtEl>
                                        <p:attrNameLst>
                                          <p:attrName>style.visibility</p:attrName>
                                        </p:attrNameLst>
                                      </p:cBhvr>
                                      <p:to>
                                        <p:strVal val="visible"/>
                                      </p:to>
                                    </p:set>
                                    <p:animEffect transition="in" filter="slide(fromBottom)">
                                      <p:cBhvr>
                                        <p:cTn id="10" dur="500"/>
                                        <p:tgtEl>
                                          <p:spTgt spid="546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9828" name="Object 4">
            <a:extLst>
              <a:ext uri="{FF2B5EF4-FFF2-40B4-BE49-F238E27FC236}">
                <a16:creationId xmlns:a16="http://schemas.microsoft.com/office/drawing/2014/main" id="{4ABFD949-AF9E-4819-97AB-609B20C3AD69}"/>
              </a:ext>
            </a:extLst>
          </p:cNvPr>
          <p:cNvGraphicFramePr>
            <a:graphicFrameLocks noGrp="1" noChangeAspect="1"/>
          </p:cNvGraphicFramePr>
          <p:nvPr>
            <p:ph/>
            <p:extLst>
              <p:ext uri="{D42A27DB-BD31-4B8C-83A1-F6EECF244321}">
                <p14:modId xmlns:p14="http://schemas.microsoft.com/office/powerpoint/2010/main" val="3402234391"/>
              </p:ext>
            </p:extLst>
          </p:nvPr>
        </p:nvGraphicFramePr>
        <p:xfrm>
          <a:off x="226952" y="1003711"/>
          <a:ext cx="8690096" cy="4850578"/>
        </p:xfrm>
        <a:graphic>
          <a:graphicData uri="http://schemas.openxmlformats.org/presentationml/2006/ole">
            <mc:AlternateContent xmlns:mc="http://schemas.openxmlformats.org/markup-compatibility/2006">
              <mc:Choice xmlns:v="urn:schemas-microsoft-com:vml" Requires="v">
                <p:oleObj spid="_x0000_s73788" name="CS ChemDraw Drawing" r:id="rId3" imgW="6604643" imgH="3686213" progId="ChemDraw.Document.6.0">
                  <p:embed/>
                </p:oleObj>
              </mc:Choice>
              <mc:Fallback>
                <p:oleObj name="CS ChemDraw Drawing" r:id="rId3" imgW="6604643" imgH="3686213" progId="ChemDraw.Document.6.0">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52" y="1003711"/>
                        <a:ext cx="8690096" cy="4850578"/>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2BA4274D-2300-420A-9C9C-0E56D49A6D1F}"/>
              </a:ext>
            </a:extLst>
          </p:cNvPr>
          <p:cNvSpPr>
            <a:spLocks noGrp="1"/>
          </p:cNvSpPr>
          <p:nvPr>
            <p:ph type="dt" sz="quarter" idx="10"/>
          </p:nvPr>
        </p:nvSpPr>
        <p:spPr/>
        <p:txBody>
          <a:bodyPr/>
          <a:lstStyle/>
          <a:p>
            <a:pPr>
              <a:defRPr/>
            </a:pPr>
            <a:fld id="{57E53E96-1021-4F67-AE5A-33EA7F5779C6}" type="datetime11">
              <a:rPr lang="zh-CN" altLang="en-US" smtClean="0"/>
              <a:t>12:44:18</a:t>
            </a:fld>
            <a:endParaRPr lang="en-US" altLang="zh-CN"/>
          </a:p>
        </p:txBody>
      </p:sp>
      <p:sp>
        <p:nvSpPr>
          <p:cNvPr id="5" name="灯片编号占位符 4">
            <a:extLst>
              <a:ext uri="{FF2B5EF4-FFF2-40B4-BE49-F238E27FC236}">
                <a16:creationId xmlns:a16="http://schemas.microsoft.com/office/drawing/2014/main" id="{3ADAFE89-E176-428C-9249-66A941505A80}"/>
              </a:ext>
            </a:extLst>
          </p:cNvPr>
          <p:cNvSpPr>
            <a:spLocks noGrp="1"/>
          </p:cNvSpPr>
          <p:nvPr>
            <p:ph type="sldNum" sz="quarter" idx="12"/>
          </p:nvPr>
        </p:nvSpPr>
        <p:spPr/>
        <p:txBody>
          <a:bodyPr/>
          <a:lstStyle/>
          <a:p>
            <a:pPr>
              <a:defRPr/>
            </a:pPr>
            <a:fld id="{52BF15A2-DE4A-4987-9C44-08D92B8E3CD3}" type="slidenum">
              <a:rPr lang="en-US" altLang="zh-CN"/>
              <a:pPr>
                <a:defRPr/>
              </a:pPr>
              <a:t>88</a:t>
            </a:fld>
            <a:endParaRPr lang="en-US" altLang="zh-CN"/>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89828"/>
                                        </p:tgtEl>
                                        <p:attrNameLst>
                                          <p:attrName>style.visibility</p:attrName>
                                        </p:attrNameLst>
                                      </p:cBhvr>
                                      <p:to>
                                        <p:strVal val="visible"/>
                                      </p:to>
                                    </p:set>
                                    <p:animEffect transition="in" filter="checkerboard(across)">
                                      <p:cBhvr>
                                        <p:cTn id="7" dur="500"/>
                                        <p:tgtEl>
                                          <p:spTgt spid="589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9894" name="Object 6">
            <a:extLst>
              <a:ext uri="{FF2B5EF4-FFF2-40B4-BE49-F238E27FC236}">
                <a16:creationId xmlns:a16="http://schemas.microsoft.com/office/drawing/2014/main" id="{D222AE21-C4D6-4E0E-AFFE-3093797B5ABD}"/>
              </a:ext>
            </a:extLst>
          </p:cNvPr>
          <p:cNvGraphicFramePr>
            <a:graphicFrameLocks noGrp="1" noChangeAspect="1"/>
          </p:cNvGraphicFramePr>
          <p:nvPr>
            <p:ph sz="half" idx="1"/>
          </p:nvPr>
        </p:nvGraphicFramePr>
        <p:xfrm>
          <a:off x="827088" y="1628775"/>
          <a:ext cx="7416800" cy="1338263"/>
        </p:xfrm>
        <a:graphic>
          <a:graphicData uri="http://schemas.openxmlformats.org/presentationml/2006/ole">
            <mc:AlternateContent xmlns:mc="http://schemas.openxmlformats.org/markup-compatibility/2006">
              <mc:Choice xmlns:v="urn:schemas-microsoft-com:vml" Requires="v">
                <p:oleObj spid="_x0000_s74872" name="CS ChemDraw Drawing" r:id="rId3" imgW="6168689" imgH="1112126" progId="ChemDraw.Document.6.0">
                  <p:embed/>
                </p:oleObj>
              </mc:Choice>
              <mc:Fallback>
                <p:oleObj name="CS ChemDraw Drawing" r:id="rId3" imgW="6168689" imgH="1112126" progId="ChemDraw.Document.6.0">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28775"/>
                        <a:ext cx="7416800" cy="133826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9898" name="Object 10">
            <a:extLst>
              <a:ext uri="{FF2B5EF4-FFF2-40B4-BE49-F238E27FC236}">
                <a16:creationId xmlns:a16="http://schemas.microsoft.com/office/drawing/2014/main" id="{F657EBC9-DC07-4F35-9355-4B4600D90BFC}"/>
              </a:ext>
            </a:extLst>
          </p:cNvPr>
          <p:cNvGraphicFramePr>
            <a:graphicFrameLocks noGrp="1" noChangeAspect="1"/>
          </p:cNvGraphicFramePr>
          <p:nvPr>
            <p:ph sz="half" idx="2"/>
          </p:nvPr>
        </p:nvGraphicFramePr>
        <p:xfrm>
          <a:off x="611188" y="4941888"/>
          <a:ext cx="7848600" cy="1130300"/>
        </p:xfrm>
        <a:graphic>
          <a:graphicData uri="http://schemas.openxmlformats.org/presentationml/2006/ole">
            <mc:AlternateContent xmlns:mc="http://schemas.openxmlformats.org/markup-compatibility/2006">
              <mc:Choice xmlns:v="urn:schemas-microsoft-com:vml" Requires="v">
                <p:oleObj spid="_x0000_s74873" name="CS ChemDraw Drawing" r:id="rId5" imgW="6228076" imgH="897259" progId="ChemDraw.Document.6.0">
                  <p:embed/>
                </p:oleObj>
              </mc:Choice>
              <mc:Fallback>
                <p:oleObj name="CS ChemDraw Drawing" r:id="rId5" imgW="6228076" imgH="897259" progId="ChemDraw.Document.6.0">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941888"/>
                        <a:ext cx="7848600" cy="11303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1545201-3C4A-4B0E-80C6-FEB439365BE0}"/>
              </a:ext>
            </a:extLst>
          </p:cNvPr>
          <p:cNvSpPr>
            <a:spLocks noGrp="1"/>
          </p:cNvSpPr>
          <p:nvPr>
            <p:ph type="dt" sz="quarter" idx="10"/>
          </p:nvPr>
        </p:nvSpPr>
        <p:spPr/>
        <p:txBody>
          <a:bodyPr/>
          <a:lstStyle/>
          <a:p>
            <a:pPr>
              <a:defRPr/>
            </a:pPr>
            <a:fld id="{59621161-A597-4F86-8926-8CCFBCBBF9BA}" type="datetime11">
              <a:rPr lang="zh-CN" altLang="en-US" smtClean="0"/>
              <a:t>12:44:18</a:t>
            </a:fld>
            <a:endParaRPr lang="en-US" altLang="zh-CN"/>
          </a:p>
        </p:txBody>
      </p:sp>
      <p:sp>
        <p:nvSpPr>
          <p:cNvPr id="10" name="灯片编号占位符 6">
            <a:extLst>
              <a:ext uri="{FF2B5EF4-FFF2-40B4-BE49-F238E27FC236}">
                <a16:creationId xmlns:a16="http://schemas.microsoft.com/office/drawing/2014/main" id="{616B4DAD-7D9B-45D0-9824-45E97BD604D4}"/>
              </a:ext>
            </a:extLst>
          </p:cNvPr>
          <p:cNvSpPr>
            <a:spLocks noGrp="1"/>
          </p:cNvSpPr>
          <p:nvPr>
            <p:ph type="sldNum" sz="quarter" idx="12"/>
          </p:nvPr>
        </p:nvSpPr>
        <p:spPr/>
        <p:txBody>
          <a:bodyPr/>
          <a:lstStyle/>
          <a:p>
            <a:pPr>
              <a:defRPr/>
            </a:pPr>
            <a:fld id="{E59C3B52-279D-4900-AF24-62C5B02A5484}" type="slidenum">
              <a:rPr lang="en-US" altLang="zh-CN"/>
              <a:pPr>
                <a:defRPr/>
              </a:pPr>
              <a:t>89</a:t>
            </a:fld>
            <a:endParaRPr lang="en-US" altLang="zh-CN"/>
          </a:p>
        </p:txBody>
      </p:sp>
      <p:sp>
        <p:nvSpPr>
          <p:cNvPr id="549892" name="Rectangle 4">
            <a:extLst>
              <a:ext uri="{FF2B5EF4-FFF2-40B4-BE49-F238E27FC236}">
                <a16:creationId xmlns:a16="http://schemas.microsoft.com/office/drawing/2014/main" id="{625F9EA3-A52B-450A-A62D-5497D24D5493}"/>
              </a:ext>
            </a:extLst>
          </p:cNvPr>
          <p:cNvSpPr>
            <a:spLocks noChangeArrowheads="1"/>
          </p:cNvSpPr>
          <p:nvPr/>
        </p:nvSpPr>
        <p:spPr bwMode="auto">
          <a:xfrm>
            <a:off x="468313" y="981075"/>
            <a:ext cx="2887662"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(1) </a:t>
            </a:r>
            <a:r>
              <a:rPr kumimoji="0" lang="zh-CN" altLang="en-US" sz="2400">
                <a:latin typeface="Arial" panose="020B0604020202020204" pitchFamily="34" charset="0"/>
                <a:ea typeface="楷体" panose="02010609060101010101" pitchFamily="49" charset="-122"/>
                <a:cs typeface="Arial" panose="020B0604020202020204" pitchFamily="34" charset="0"/>
              </a:rPr>
              <a:t>丙二酸酯的制备</a:t>
            </a:r>
          </a:p>
        </p:txBody>
      </p:sp>
      <p:sp>
        <p:nvSpPr>
          <p:cNvPr id="549893" name="Rectangle 5">
            <a:extLst>
              <a:ext uri="{FF2B5EF4-FFF2-40B4-BE49-F238E27FC236}">
                <a16:creationId xmlns:a16="http://schemas.microsoft.com/office/drawing/2014/main" id="{700F2A78-11CF-4E3D-899C-6C3FB41997B1}"/>
              </a:ext>
            </a:extLst>
          </p:cNvPr>
          <p:cNvSpPr>
            <a:spLocks noChangeArrowheads="1"/>
          </p:cNvSpPr>
          <p:nvPr/>
        </p:nvSpPr>
        <p:spPr bwMode="auto">
          <a:xfrm>
            <a:off x="468313" y="333375"/>
            <a:ext cx="66246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3</a:t>
            </a:r>
            <a:r>
              <a:rPr kumimoji="0" lang="zh-CN" altLang="en-US"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zh-CN" sz="2400">
                <a:latin typeface="Arial" panose="020B0604020202020204" pitchFamily="34" charset="0"/>
                <a:ea typeface="楷体" panose="02010609060101010101" pitchFamily="49" charset="-122"/>
                <a:cs typeface="Arial" panose="020B0604020202020204" pitchFamily="34" charset="0"/>
                <a:sym typeface="Symbol" panose="05050102010706020507" pitchFamily="18" charset="2"/>
              </a:rPr>
              <a:t></a:t>
            </a:r>
            <a:r>
              <a:rPr kumimoji="0" lang="zh-CN"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二羰基化合物的反应</a:t>
            </a:r>
            <a:r>
              <a:rPr kumimoji="0" lang="en-US" altLang="zh-CN" sz="2400">
                <a:latin typeface="Arial" panose="020B0604020202020204" pitchFamily="34" charset="0"/>
                <a:ea typeface="楷体" panose="02010609060101010101" pitchFamily="49" charset="-122"/>
                <a:cs typeface="Arial" panose="020B0604020202020204" pitchFamily="34" charset="0"/>
              </a:rPr>
              <a:t>—</a:t>
            </a:r>
            <a:r>
              <a:rPr kumimoji="0" lang="zh-CN" altLang="en-US" sz="2400">
                <a:latin typeface="Arial" panose="020B0604020202020204" pitchFamily="34" charset="0"/>
                <a:ea typeface="楷体" panose="02010609060101010101" pitchFamily="49" charset="-122"/>
                <a:cs typeface="Arial" panose="020B0604020202020204" pitchFamily="34" charset="0"/>
              </a:rPr>
              <a:t>丙二酸二乙酯</a:t>
            </a:r>
          </a:p>
        </p:txBody>
      </p:sp>
      <p:sp>
        <p:nvSpPr>
          <p:cNvPr id="549896" name="Rectangle 8">
            <a:extLst>
              <a:ext uri="{FF2B5EF4-FFF2-40B4-BE49-F238E27FC236}">
                <a16:creationId xmlns:a16="http://schemas.microsoft.com/office/drawing/2014/main" id="{582CE982-96F3-4831-8669-491AA2CF742C}"/>
              </a:ext>
            </a:extLst>
          </p:cNvPr>
          <p:cNvSpPr>
            <a:spLocks noChangeArrowheads="1"/>
          </p:cNvSpPr>
          <p:nvPr/>
        </p:nvSpPr>
        <p:spPr bwMode="auto">
          <a:xfrm>
            <a:off x="423863" y="3357563"/>
            <a:ext cx="35004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0" lang="en-US" altLang="zh-CN" sz="2400">
                <a:latin typeface="Arial" panose="020B0604020202020204" pitchFamily="34" charset="0"/>
                <a:ea typeface="楷体" panose="02010609060101010101" pitchFamily="49" charset="-122"/>
                <a:cs typeface="Arial" panose="020B0604020202020204" pitchFamily="34" charset="0"/>
              </a:rPr>
              <a:t>(2) </a:t>
            </a:r>
            <a:r>
              <a:rPr kumimoji="0" lang="zh-CN" altLang="en-US" sz="2400">
                <a:latin typeface="Arial" panose="020B0604020202020204" pitchFamily="34" charset="0"/>
                <a:ea typeface="楷体" panose="02010609060101010101" pitchFamily="49" charset="-122"/>
                <a:cs typeface="Arial" panose="020B0604020202020204" pitchFamily="34" charset="0"/>
              </a:rPr>
              <a:t>丙二酸酯的合成应用</a:t>
            </a:r>
          </a:p>
        </p:txBody>
      </p:sp>
      <p:sp>
        <p:nvSpPr>
          <p:cNvPr id="549897" name="Rectangle 9">
            <a:extLst>
              <a:ext uri="{FF2B5EF4-FFF2-40B4-BE49-F238E27FC236}">
                <a16:creationId xmlns:a16="http://schemas.microsoft.com/office/drawing/2014/main" id="{50CBB6E4-D097-416F-8990-CF09684D766C}"/>
              </a:ext>
            </a:extLst>
          </p:cNvPr>
          <p:cNvSpPr>
            <a:spLocks noChangeArrowheads="1"/>
          </p:cNvSpPr>
          <p:nvPr/>
        </p:nvSpPr>
        <p:spPr bwMode="auto">
          <a:xfrm>
            <a:off x="539750" y="4076700"/>
            <a:ext cx="4044950"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A. </a:t>
            </a:r>
            <a:r>
              <a:rPr lang="zh-CN" altLang="en-US" sz="2400">
                <a:latin typeface="Arial" panose="020B0604020202020204" pitchFamily="34" charset="0"/>
                <a:ea typeface="楷体" panose="02010609060101010101" pitchFamily="49" charset="-122"/>
                <a:cs typeface="Arial" panose="020B0604020202020204" pitchFamily="34" charset="0"/>
              </a:rPr>
              <a:t>丙二酸酯制备一取代乙酸</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49893"/>
                                        </p:tgtEl>
                                        <p:attrNameLst>
                                          <p:attrName>style.visibility</p:attrName>
                                        </p:attrNameLst>
                                      </p:cBhvr>
                                      <p:to>
                                        <p:strVal val="visible"/>
                                      </p:to>
                                    </p:set>
                                    <p:animEffect transition="in" filter="slide(fromBottom)">
                                      <p:cBhvr>
                                        <p:cTn id="7" dur="500"/>
                                        <p:tgtEl>
                                          <p:spTgt spid="549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49892"/>
                                        </p:tgtEl>
                                        <p:attrNameLst>
                                          <p:attrName>style.visibility</p:attrName>
                                        </p:attrNameLst>
                                      </p:cBhvr>
                                      <p:to>
                                        <p:strVal val="visible"/>
                                      </p:to>
                                    </p:set>
                                    <p:animEffect transition="in" filter="slide(fromBottom)">
                                      <p:cBhvr>
                                        <p:cTn id="12" dur="500"/>
                                        <p:tgtEl>
                                          <p:spTgt spid="549892"/>
                                        </p:tgtEl>
                                      </p:cBhvr>
                                    </p:animEffect>
                                  </p:childTnLst>
                                </p:cTn>
                              </p:par>
                              <p:par>
                                <p:cTn id="13" presetID="12" presetClass="entr" presetSubtype="4" fill="hold" nodeType="withEffect">
                                  <p:stCondLst>
                                    <p:cond delay="0"/>
                                  </p:stCondLst>
                                  <p:childTnLst>
                                    <p:set>
                                      <p:cBhvr>
                                        <p:cTn id="14" dur="1" fill="hold">
                                          <p:stCondLst>
                                            <p:cond delay="0"/>
                                          </p:stCondLst>
                                        </p:cTn>
                                        <p:tgtEl>
                                          <p:spTgt spid="549894"/>
                                        </p:tgtEl>
                                        <p:attrNameLst>
                                          <p:attrName>style.visibility</p:attrName>
                                        </p:attrNameLst>
                                      </p:cBhvr>
                                      <p:to>
                                        <p:strVal val="visible"/>
                                      </p:to>
                                    </p:set>
                                    <p:animEffect transition="in" filter="slide(fromBottom)">
                                      <p:cBhvr>
                                        <p:cTn id="15" dur="500"/>
                                        <p:tgtEl>
                                          <p:spTgt spid="5498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549896"/>
                                        </p:tgtEl>
                                        <p:attrNameLst>
                                          <p:attrName>style.visibility</p:attrName>
                                        </p:attrNameLst>
                                      </p:cBhvr>
                                      <p:to>
                                        <p:strVal val="visible"/>
                                      </p:to>
                                    </p:set>
                                    <p:animEffect transition="in" filter="slide(fromBottom)">
                                      <p:cBhvr>
                                        <p:cTn id="20" dur="500"/>
                                        <p:tgtEl>
                                          <p:spTgt spid="5498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49897"/>
                                        </p:tgtEl>
                                        <p:attrNameLst>
                                          <p:attrName>style.visibility</p:attrName>
                                        </p:attrNameLst>
                                      </p:cBhvr>
                                      <p:to>
                                        <p:strVal val="visible"/>
                                      </p:to>
                                    </p:set>
                                    <p:animEffect transition="in" filter="slide(fromBottom)">
                                      <p:cBhvr>
                                        <p:cTn id="25" dur="500"/>
                                        <p:tgtEl>
                                          <p:spTgt spid="549897"/>
                                        </p:tgtEl>
                                      </p:cBhvr>
                                    </p:animEffect>
                                  </p:childTnLst>
                                </p:cTn>
                              </p:par>
                              <p:par>
                                <p:cTn id="26" presetID="12" presetClass="entr" presetSubtype="4" fill="hold" nodeType="withEffect">
                                  <p:stCondLst>
                                    <p:cond delay="0"/>
                                  </p:stCondLst>
                                  <p:childTnLst>
                                    <p:set>
                                      <p:cBhvr>
                                        <p:cTn id="27" dur="1" fill="hold">
                                          <p:stCondLst>
                                            <p:cond delay="0"/>
                                          </p:stCondLst>
                                        </p:cTn>
                                        <p:tgtEl>
                                          <p:spTgt spid="549898"/>
                                        </p:tgtEl>
                                        <p:attrNameLst>
                                          <p:attrName>style.visibility</p:attrName>
                                        </p:attrNameLst>
                                      </p:cBhvr>
                                      <p:to>
                                        <p:strVal val="visible"/>
                                      </p:to>
                                    </p:set>
                                    <p:animEffect transition="in" filter="slide(fromBottom)">
                                      <p:cBhvr>
                                        <p:cTn id="28" dur="500"/>
                                        <p:tgtEl>
                                          <p:spTgt spid="54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2" grpId="0"/>
      <p:bldP spid="549893" grpId="0"/>
      <p:bldP spid="549896" grpId="0"/>
      <p:bldP spid="549897"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77872" name="Object 16">
            <a:extLst>
              <a:ext uri="{FF2B5EF4-FFF2-40B4-BE49-F238E27FC236}">
                <a16:creationId xmlns:a16="http://schemas.microsoft.com/office/drawing/2014/main" id="{FEDF881F-76B0-42B7-BA9D-6B4DCB4CA1E1}"/>
              </a:ext>
            </a:extLst>
          </p:cNvPr>
          <p:cNvGraphicFramePr>
            <a:graphicFrameLocks noGrp="1" noChangeAspect="1"/>
          </p:cNvGraphicFramePr>
          <p:nvPr>
            <p:ph/>
          </p:nvPr>
        </p:nvGraphicFramePr>
        <p:xfrm>
          <a:off x="1908175" y="1052513"/>
          <a:ext cx="4465638" cy="984250"/>
        </p:xfrm>
        <a:graphic>
          <a:graphicData uri="http://schemas.openxmlformats.org/presentationml/2006/ole">
            <mc:AlternateContent xmlns:mc="http://schemas.openxmlformats.org/markup-compatibility/2006">
              <mc:Choice xmlns:v="urn:schemas-microsoft-com:vml" Requires="v">
                <p:oleObj spid="_x0000_s15424" name="CS ChemDraw Drawing" r:id="rId3" imgW="3753258" imgH="827346" progId="ChemDraw.Document.6.0">
                  <p:embed/>
                </p:oleObj>
              </mc:Choice>
              <mc:Fallback>
                <p:oleObj name="CS ChemDraw Drawing" r:id="rId3" imgW="3753258" imgH="827346" progId="ChemDraw.Document.6.0">
                  <p:embed/>
                  <p:pic>
                    <p:nvPicPr>
                      <p:cNvPr id="0" name="Object 1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052513"/>
                        <a:ext cx="4465638" cy="9842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142DE08-140A-4925-87A6-C32F2907C276}"/>
              </a:ext>
            </a:extLst>
          </p:cNvPr>
          <p:cNvSpPr>
            <a:spLocks noGrp="1"/>
          </p:cNvSpPr>
          <p:nvPr>
            <p:ph type="dt" sz="quarter" idx="10"/>
          </p:nvPr>
        </p:nvSpPr>
        <p:spPr/>
        <p:txBody>
          <a:bodyPr/>
          <a:lstStyle/>
          <a:p>
            <a:pPr>
              <a:defRPr/>
            </a:pPr>
            <a:fld id="{ACFEC6C8-2DEC-4E9E-B42F-ED0AFCC5C072}" type="datetime11">
              <a:rPr lang="zh-CN" altLang="en-US" smtClean="0"/>
              <a:t>12:44:17</a:t>
            </a:fld>
            <a:endParaRPr lang="en-US" altLang="zh-CN"/>
          </a:p>
        </p:txBody>
      </p:sp>
      <p:sp>
        <p:nvSpPr>
          <p:cNvPr id="9" name="灯片编号占位符 4">
            <a:extLst>
              <a:ext uri="{FF2B5EF4-FFF2-40B4-BE49-F238E27FC236}">
                <a16:creationId xmlns:a16="http://schemas.microsoft.com/office/drawing/2014/main" id="{BFE0C935-88C8-41E3-BF83-842DCC125DB3}"/>
              </a:ext>
            </a:extLst>
          </p:cNvPr>
          <p:cNvSpPr>
            <a:spLocks noGrp="1"/>
          </p:cNvSpPr>
          <p:nvPr>
            <p:ph type="sldNum" sz="quarter" idx="12"/>
          </p:nvPr>
        </p:nvSpPr>
        <p:spPr/>
        <p:txBody>
          <a:bodyPr/>
          <a:lstStyle/>
          <a:p>
            <a:pPr>
              <a:defRPr/>
            </a:pPr>
            <a:fld id="{449CBF0D-6BB2-4994-A7A3-9449A55494A2}" type="slidenum">
              <a:rPr lang="en-US" altLang="zh-CN"/>
              <a:pPr>
                <a:defRPr/>
              </a:pPr>
              <a:t>9</a:t>
            </a:fld>
            <a:endParaRPr lang="en-US" altLang="zh-CN"/>
          </a:p>
        </p:txBody>
      </p:sp>
      <p:sp>
        <p:nvSpPr>
          <p:cNvPr id="377861" name="Rectangle 5">
            <a:extLst>
              <a:ext uri="{FF2B5EF4-FFF2-40B4-BE49-F238E27FC236}">
                <a16:creationId xmlns:a16="http://schemas.microsoft.com/office/drawing/2014/main" id="{B9658A29-962E-4C60-9230-CA11F72F9B60}"/>
              </a:ext>
            </a:extLst>
          </p:cNvPr>
          <p:cNvSpPr>
            <a:spLocks noChangeArrowheads="1"/>
          </p:cNvSpPr>
          <p:nvPr/>
        </p:nvSpPr>
        <p:spPr bwMode="auto">
          <a:xfrm>
            <a:off x="539750" y="333375"/>
            <a:ext cx="3398838" cy="519113"/>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a:solidFill>
                  <a:srgbClr val="333399"/>
                </a:solidFill>
                <a:latin typeface="Times New Roman" panose="02020603050405020304" pitchFamily="18" charset="0"/>
                <a:ea typeface="楷体" panose="02010609060101010101" pitchFamily="49" charset="-122"/>
                <a:cs typeface="Arial" panose="020B0604020202020204" pitchFamily="34" charset="0"/>
              </a:rPr>
              <a:t>二、羧酸的物理性质</a:t>
            </a:r>
          </a:p>
        </p:txBody>
      </p:sp>
      <p:sp>
        <p:nvSpPr>
          <p:cNvPr id="377862" name="Rectangle 6">
            <a:extLst>
              <a:ext uri="{FF2B5EF4-FFF2-40B4-BE49-F238E27FC236}">
                <a16:creationId xmlns:a16="http://schemas.microsoft.com/office/drawing/2014/main" id="{9D74C85E-EBFF-417B-AE35-9A233C08F451}"/>
              </a:ext>
            </a:extLst>
          </p:cNvPr>
          <p:cNvSpPr>
            <a:spLocks noChangeArrowheads="1"/>
          </p:cNvSpPr>
          <p:nvPr/>
        </p:nvSpPr>
        <p:spPr bwMode="auto">
          <a:xfrm>
            <a:off x="381000" y="5011316"/>
            <a:ext cx="8294688" cy="1370012"/>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solidFill>
                  <a:srgbClr val="008000"/>
                </a:solidFill>
                <a:latin typeface="Arial" panose="020B0604020202020204" pitchFamily="34" charset="0"/>
                <a:ea typeface="楷体" panose="02010609060101010101" pitchFamily="49" charset="-122"/>
                <a:cs typeface="Arial" panose="020B0604020202020204" pitchFamily="34" charset="0"/>
              </a:rPr>
              <a:t>b.p</a:t>
            </a:r>
            <a:r>
              <a:rPr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a:t>
            </a:r>
            <a:r>
              <a:rPr lang="zh-CN" altLang="en-US" sz="2400">
                <a:solidFill>
                  <a:schemeClr val="accent2"/>
                </a:solidFill>
                <a:latin typeface="Arial" panose="020B0604020202020204" pitchFamily="34" charset="0"/>
                <a:ea typeface="楷体" panose="02010609060101010101" pitchFamily="49" charset="-122"/>
                <a:cs typeface="Arial" panose="020B0604020202020204" pitchFamily="34" charset="0"/>
              </a:rPr>
              <a:t>羧酸</a:t>
            </a:r>
            <a:r>
              <a:rPr lang="zh-CN" altLang="en-US" sz="2400">
                <a:latin typeface="Arial" panose="020B0604020202020204" pitchFamily="34" charset="0"/>
                <a:ea typeface="楷体" panose="02010609060101010101" pitchFamily="49" charset="-122"/>
                <a:cs typeface="Arial" panose="020B0604020202020204" pitchFamily="34" charset="0"/>
              </a:rPr>
              <a:t> ＞ </a:t>
            </a:r>
            <a:r>
              <a:rPr lang="en-US" altLang="zh-CN" sz="2400">
                <a:latin typeface="Arial" panose="020B0604020202020204" pitchFamily="34" charset="0"/>
                <a:ea typeface="楷体" panose="02010609060101010101" pitchFamily="49" charset="-122"/>
                <a:cs typeface="Arial" panose="020B0604020202020204" pitchFamily="34" charset="0"/>
              </a:rPr>
              <a:t>M </a:t>
            </a:r>
            <a:r>
              <a:rPr lang="zh-CN" altLang="en-US" sz="2400">
                <a:latin typeface="Arial" panose="020B0604020202020204" pitchFamily="34" charset="0"/>
                <a:ea typeface="楷体" panose="02010609060101010101" pitchFamily="49" charset="-122"/>
                <a:cs typeface="Arial" panose="020B0604020202020204" pitchFamily="34" charset="0"/>
              </a:rPr>
              <a:t>相同的</a:t>
            </a:r>
            <a:r>
              <a:rPr lang="zh-CN" altLang="en-US" sz="2400">
                <a:solidFill>
                  <a:srgbClr val="CC6600"/>
                </a:solidFill>
                <a:latin typeface="Arial" panose="020B0604020202020204" pitchFamily="34" charset="0"/>
                <a:ea typeface="楷体" panose="02010609060101010101" pitchFamily="49" charset="-122"/>
                <a:cs typeface="Arial" panose="020B0604020202020204" pitchFamily="34" charset="0"/>
              </a:rPr>
              <a:t>醇</a:t>
            </a:r>
            <a:r>
              <a:rPr lang="zh-CN" altLang="en-US" sz="2400">
                <a:latin typeface="Arial" panose="020B0604020202020204" pitchFamily="34" charset="0"/>
                <a:ea typeface="楷体" panose="02010609060101010101" pitchFamily="49" charset="-122"/>
                <a:cs typeface="Arial" panose="020B0604020202020204" pitchFamily="34" charset="0"/>
              </a:rPr>
              <a:t>。</a:t>
            </a:r>
          </a:p>
          <a:p>
            <a:pPr eaLnBrk="1" hangingPunct="1">
              <a:lnSpc>
                <a:spcPct val="100000"/>
              </a:lnSpc>
              <a:spcBef>
                <a:spcPct val="50000"/>
              </a:spcBef>
              <a:buFontTx/>
              <a:buNone/>
            </a:pPr>
            <a:r>
              <a:rPr lang="en-US" altLang="zh-CN" sz="2400">
                <a:solidFill>
                  <a:srgbClr val="FF0066"/>
                </a:solidFill>
                <a:latin typeface="Arial" panose="020B0604020202020204" pitchFamily="34" charset="0"/>
                <a:ea typeface="楷体" panose="02010609060101010101" pitchFamily="49" charset="-122"/>
                <a:cs typeface="Arial" panose="020B0604020202020204" pitchFamily="34" charset="0"/>
              </a:rPr>
              <a:t>m.p</a:t>
            </a:r>
            <a:r>
              <a:rPr lang="zh-CN" altLang="en-US" sz="2400">
                <a:solidFill>
                  <a:srgbClr val="FF0066"/>
                </a:solidFill>
                <a:latin typeface="Arial" panose="020B0604020202020204" pitchFamily="34" charset="0"/>
                <a:ea typeface="楷体" panose="02010609060101010101" pitchFamily="49" charset="-122"/>
                <a:cs typeface="Arial" panose="020B0604020202020204" pitchFamily="34" charset="0"/>
              </a:rPr>
              <a:t>：</a:t>
            </a:r>
            <a:r>
              <a:rPr lang="zh-CN" altLang="en-US" sz="2400">
                <a:latin typeface="Arial" panose="020B0604020202020204" pitchFamily="34" charset="0"/>
                <a:ea typeface="楷体" panose="02010609060101010101" pitchFamily="49" charset="-122"/>
                <a:cs typeface="Arial" panose="020B0604020202020204" pitchFamily="34" charset="0"/>
              </a:rPr>
              <a:t>随</a:t>
            </a:r>
            <a:r>
              <a:rPr lang="en-US" altLang="zh-CN" sz="2400">
                <a:latin typeface="Arial" panose="020B0604020202020204" pitchFamily="34" charset="0"/>
                <a:ea typeface="楷体" panose="02010609060101010101" pitchFamily="49" charset="-122"/>
                <a:cs typeface="Arial" panose="020B0604020202020204" pitchFamily="34" charset="0"/>
              </a:rPr>
              <a:t>M↑</a:t>
            </a:r>
            <a:r>
              <a:rPr lang="zh-CN" altLang="en-US" sz="2400">
                <a:latin typeface="Arial" panose="020B0604020202020204" pitchFamily="34" charset="0"/>
                <a:ea typeface="楷体" panose="02010609060101010101" pitchFamily="49" charset="-122"/>
                <a:cs typeface="Arial" panose="020B0604020202020204" pitchFamily="34" charset="0"/>
              </a:rPr>
              <a:t>呈锯齿形上升。</a:t>
            </a:r>
            <a:r>
              <a:rPr lang="zh-CN" altLang="en-US" sz="2400">
                <a:solidFill>
                  <a:srgbClr val="008000"/>
                </a:solidFill>
                <a:latin typeface="Arial" panose="020B0604020202020204" pitchFamily="34" charset="0"/>
                <a:ea typeface="楷体" panose="02010609060101010101" pitchFamily="49" charset="-122"/>
                <a:cs typeface="Arial" panose="020B0604020202020204" pitchFamily="34" charset="0"/>
              </a:rPr>
              <a:t>偶数碳原子</a:t>
            </a:r>
            <a:r>
              <a:rPr lang="zh-CN" altLang="en-US" sz="2400">
                <a:latin typeface="Arial" panose="020B0604020202020204" pitchFamily="34" charset="0"/>
                <a:ea typeface="楷体" panose="02010609060101010101" pitchFamily="49" charset="-122"/>
                <a:cs typeface="Arial" panose="020B0604020202020204" pitchFamily="34" charset="0"/>
              </a:rPr>
              <a:t>羧酸的</a:t>
            </a:r>
            <a:r>
              <a:rPr lang="en-US" altLang="zh-CN" sz="2400">
                <a:latin typeface="Arial" panose="020B0604020202020204" pitchFamily="34" charset="0"/>
                <a:ea typeface="楷体" panose="02010609060101010101" pitchFamily="49" charset="-122"/>
                <a:cs typeface="Arial" panose="020B0604020202020204" pitchFamily="34" charset="0"/>
              </a:rPr>
              <a:t>m.p</a:t>
            </a:r>
            <a:r>
              <a:rPr lang="zh-CN" altLang="en-US" sz="2400">
                <a:latin typeface="Arial" panose="020B0604020202020204" pitchFamily="34" charset="0"/>
                <a:ea typeface="楷体" panose="02010609060101010101" pitchFamily="49" charset="-122"/>
                <a:cs typeface="Arial" panose="020B0604020202020204" pitchFamily="34" charset="0"/>
              </a:rPr>
              <a:t>＞相邻两个同系物的</a:t>
            </a:r>
            <a:r>
              <a:rPr lang="en-US" altLang="zh-CN" sz="2400">
                <a:latin typeface="Arial" panose="020B0604020202020204" pitchFamily="34" charset="0"/>
                <a:ea typeface="楷体" panose="02010609060101010101" pitchFamily="49" charset="-122"/>
                <a:cs typeface="Arial" panose="020B0604020202020204" pitchFamily="34" charset="0"/>
              </a:rPr>
              <a:t>m.p</a:t>
            </a:r>
            <a:r>
              <a:rPr lang="zh-CN" altLang="en-US" sz="2400">
                <a:latin typeface="Arial" panose="020B0604020202020204" pitchFamily="34" charset="0"/>
                <a:ea typeface="楷体" panose="02010609060101010101" pitchFamily="49" charset="-122"/>
                <a:cs typeface="Arial" panose="020B0604020202020204" pitchFamily="34" charset="0"/>
              </a:rPr>
              <a:t>。</a:t>
            </a:r>
          </a:p>
        </p:txBody>
      </p:sp>
      <p:sp>
        <p:nvSpPr>
          <p:cNvPr id="377866" name="Rectangle 10">
            <a:extLst>
              <a:ext uri="{FF2B5EF4-FFF2-40B4-BE49-F238E27FC236}">
                <a16:creationId xmlns:a16="http://schemas.microsoft.com/office/drawing/2014/main" id="{CD42AC16-B3E8-4D09-BE7F-FF494E8166CD}"/>
              </a:ext>
            </a:extLst>
          </p:cNvPr>
          <p:cNvSpPr>
            <a:spLocks noChangeArrowheads="1"/>
          </p:cNvSpPr>
          <p:nvPr/>
        </p:nvSpPr>
        <p:spPr bwMode="auto">
          <a:xfrm>
            <a:off x="539750" y="3371508"/>
            <a:ext cx="7842250" cy="156966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indent="2667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algn="just" eaLnBrk="1" hangingPunct="1">
              <a:lnSpc>
                <a:spcPct val="100000"/>
              </a:lnSpc>
              <a:spcBef>
                <a:spcPct val="0"/>
              </a:spcBef>
              <a:buFontTx/>
              <a:buNone/>
            </a:pPr>
            <a:r>
              <a:rPr lang="zh-CN" altLang="en-US" sz="2400" dirty="0">
                <a:latin typeface="Arial" panose="020B0604020202020204" pitchFamily="34" charset="0"/>
                <a:ea typeface="楷体" panose="02010609060101010101" pitchFamily="49" charset="-122"/>
                <a:cs typeface="Arial" panose="020B0604020202020204" pitchFamily="34" charset="0"/>
              </a:rPr>
              <a:t>物态：</a:t>
            </a:r>
            <a:r>
              <a:rPr lang="en-US" altLang="zh-CN" sz="2400" dirty="0">
                <a:latin typeface="Arial" panose="020B0604020202020204" pitchFamily="34" charset="0"/>
                <a:ea typeface="楷体" panose="02010609060101010101" pitchFamily="49" charset="-122"/>
                <a:cs typeface="Arial" panose="020B0604020202020204" pitchFamily="34" charset="0"/>
              </a:rPr>
              <a:t>C</a:t>
            </a:r>
            <a:r>
              <a:rPr lang="en-US" altLang="zh-CN" sz="2400" baseline="-30000" dirty="0">
                <a:latin typeface="Arial" panose="020B0604020202020204" pitchFamily="34" charset="0"/>
                <a:ea typeface="楷体" panose="02010609060101010101" pitchFamily="49" charset="-122"/>
                <a:cs typeface="Arial" panose="020B0604020202020204" pitchFamily="34" charset="0"/>
              </a:rPr>
              <a:t>1</a:t>
            </a:r>
            <a:r>
              <a:rPr lang="en-US" altLang="zh-CN" sz="2400" dirty="0">
                <a:latin typeface="Arial" panose="020B0604020202020204" pitchFamily="34" charset="0"/>
                <a:ea typeface="楷体" panose="02010609060101010101" pitchFamily="49" charset="-122"/>
                <a:cs typeface="Arial" panose="020B0604020202020204" pitchFamily="34" charset="0"/>
              </a:rPr>
              <a:t>~C</a:t>
            </a:r>
            <a:r>
              <a:rPr lang="en-US" altLang="zh-CN" sz="2400" baseline="-30000" dirty="0">
                <a:latin typeface="Arial" panose="020B0604020202020204" pitchFamily="34" charset="0"/>
                <a:ea typeface="楷体" panose="02010609060101010101" pitchFamily="49" charset="-122"/>
                <a:cs typeface="Arial" panose="020B0604020202020204" pitchFamily="34" charset="0"/>
              </a:rPr>
              <a:t>3 </a:t>
            </a:r>
            <a:r>
              <a:rPr lang="en-US" altLang="zh-CN" sz="2400" dirty="0">
                <a:latin typeface="Arial" panose="020B0604020202020204" pitchFamily="34" charset="0"/>
                <a:ea typeface="楷体" panose="02010609060101010101" pitchFamily="49" charset="-122"/>
                <a:cs typeface="Arial" panose="020B0604020202020204" pitchFamily="34" charset="0"/>
              </a:rPr>
              <a:t> </a:t>
            </a:r>
            <a:r>
              <a:rPr lang="zh-CN" altLang="en-US" sz="2400" dirty="0">
                <a:latin typeface="Arial" panose="020B0604020202020204" pitchFamily="34" charset="0"/>
                <a:ea typeface="楷体" panose="02010609060101010101" pitchFamily="49" charset="-122"/>
                <a:cs typeface="Arial" panose="020B0604020202020204" pitchFamily="34" charset="0"/>
              </a:rPr>
              <a:t>有刺激性酸味的液体，溶于水。</a:t>
            </a:r>
          </a:p>
          <a:p>
            <a:pPr algn="just">
              <a:lnSpc>
                <a:spcPct val="100000"/>
              </a:lnSpc>
              <a:spcBef>
                <a:spcPct val="0"/>
              </a:spcBef>
              <a:buFontTx/>
              <a:buNone/>
            </a:pP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latin typeface="Arial" panose="020B0604020202020204" pitchFamily="34" charset="0"/>
                <a:ea typeface="楷体" panose="02010609060101010101" pitchFamily="49" charset="-122"/>
                <a:cs typeface="Arial" panose="020B0604020202020204" pitchFamily="34" charset="0"/>
              </a:rPr>
              <a:t>C</a:t>
            </a:r>
            <a:r>
              <a:rPr lang="en-US" altLang="zh-CN" sz="2400" baseline="-30000" dirty="0">
                <a:latin typeface="Arial" panose="020B0604020202020204" pitchFamily="34" charset="0"/>
                <a:ea typeface="楷体" panose="02010609060101010101" pitchFamily="49" charset="-122"/>
                <a:cs typeface="Arial" panose="020B0604020202020204" pitchFamily="34" charset="0"/>
              </a:rPr>
              <a:t>4</a:t>
            </a:r>
            <a:r>
              <a:rPr lang="en-US" altLang="zh-CN" sz="2400" dirty="0">
                <a:latin typeface="Arial" panose="020B0604020202020204" pitchFamily="34" charset="0"/>
                <a:ea typeface="楷体" panose="02010609060101010101" pitchFamily="49" charset="-122"/>
                <a:cs typeface="Arial" panose="020B0604020202020204" pitchFamily="34" charset="0"/>
              </a:rPr>
              <a:t>~C</a:t>
            </a:r>
            <a:r>
              <a:rPr lang="en-US" altLang="zh-CN" sz="2400" baseline="-30000" dirty="0">
                <a:latin typeface="Arial" panose="020B0604020202020204" pitchFamily="34" charset="0"/>
                <a:ea typeface="楷体" panose="02010609060101010101" pitchFamily="49" charset="-122"/>
                <a:cs typeface="Arial" panose="020B0604020202020204" pitchFamily="34" charset="0"/>
              </a:rPr>
              <a:t>9 </a:t>
            </a:r>
            <a:r>
              <a:rPr lang="zh-CN" altLang="en-US" sz="2400" dirty="0">
                <a:latin typeface="Arial" panose="020B0604020202020204" pitchFamily="34" charset="0"/>
                <a:ea typeface="楷体" panose="02010609060101010101" pitchFamily="49" charset="-122"/>
                <a:cs typeface="Arial" panose="020B0604020202020204" pitchFamily="34" charset="0"/>
              </a:rPr>
              <a:t>有酸腐臭味的油状液体</a:t>
            </a:r>
            <a:r>
              <a:rPr lang="en-US" altLang="zh-CN" sz="2400" dirty="0">
                <a:latin typeface="Arial" panose="020B0604020202020204" pitchFamily="34" charset="0"/>
                <a:ea typeface="楷体" panose="02010609060101010101" pitchFamily="49" charset="-122"/>
                <a:cs typeface="Arial" panose="020B0604020202020204" pitchFamily="34" charset="0"/>
              </a:rPr>
              <a:t>(</a:t>
            </a:r>
            <a:r>
              <a:rPr lang="zh-CN" altLang="en-US" sz="2400" dirty="0">
                <a:latin typeface="Arial" panose="020B0604020202020204" pitchFamily="34" charset="0"/>
                <a:ea typeface="楷体" panose="02010609060101010101" pitchFamily="49" charset="-122"/>
                <a:cs typeface="Arial" panose="020B0604020202020204" pitchFamily="34" charset="0"/>
              </a:rPr>
              <a:t>正丁酸：动物汗液及奶油发酸变坏气味的起因</a:t>
            </a:r>
            <a:r>
              <a:rPr lang="en-US" altLang="zh-CN" sz="2400" dirty="0">
                <a:latin typeface="Arial" panose="020B0604020202020204" pitchFamily="34" charset="0"/>
                <a:ea typeface="楷体" panose="02010609060101010101" pitchFamily="49" charset="-122"/>
                <a:cs typeface="Arial" panose="020B0604020202020204" pitchFamily="34" charset="0"/>
              </a:rPr>
              <a:t>)</a:t>
            </a:r>
            <a:r>
              <a:rPr lang="zh-CN" altLang="en-US" sz="2400" dirty="0">
                <a:latin typeface="Arial" panose="020B0604020202020204" pitchFamily="34" charset="0"/>
                <a:ea typeface="楷体" panose="02010609060101010101" pitchFamily="49" charset="-122"/>
                <a:cs typeface="Arial" panose="020B0604020202020204" pitchFamily="34" charset="0"/>
              </a:rPr>
              <a:t>，难溶于水。</a:t>
            </a:r>
          </a:p>
          <a:p>
            <a:pPr>
              <a:lnSpc>
                <a:spcPct val="100000"/>
              </a:lnSpc>
              <a:spcBef>
                <a:spcPct val="0"/>
              </a:spcBef>
              <a:buFontTx/>
              <a:buNone/>
            </a:pPr>
            <a:r>
              <a:rPr lang="zh-CN" altLang="en-US" sz="2400" dirty="0">
                <a:latin typeface="Arial" panose="020B0604020202020204" pitchFamily="34" charset="0"/>
                <a:ea typeface="楷体" panose="02010609060101010101" pitchFamily="49" charset="-122"/>
                <a:cs typeface="Arial" panose="020B0604020202020204" pitchFamily="34" charset="0"/>
              </a:rPr>
              <a:t>           </a:t>
            </a:r>
            <a:r>
              <a:rPr lang="en-US" altLang="zh-CN" sz="2400" dirty="0">
                <a:latin typeface="Arial" panose="020B0604020202020204" pitchFamily="34" charset="0"/>
                <a:ea typeface="楷体" panose="02010609060101010101" pitchFamily="49" charset="-122"/>
                <a:cs typeface="Arial" panose="020B0604020202020204" pitchFamily="34" charset="0"/>
              </a:rPr>
              <a:t>&gt; C</a:t>
            </a:r>
            <a:r>
              <a:rPr lang="en-US" altLang="zh-CN" sz="2400" baseline="-30000" dirty="0">
                <a:latin typeface="Arial" panose="020B0604020202020204" pitchFamily="34" charset="0"/>
                <a:ea typeface="楷体" panose="02010609060101010101" pitchFamily="49" charset="-122"/>
                <a:cs typeface="Arial" panose="020B0604020202020204" pitchFamily="34" charset="0"/>
              </a:rPr>
              <a:t>9    </a:t>
            </a:r>
            <a:r>
              <a:rPr lang="zh-CN" altLang="en-US" sz="2400" dirty="0">
                <a:latin typeface="Arial" panose="020B0604020202020204" pitchFamily="34" charset="0"/>
                <a:ea typeface="楷体" panose="02010609060101010101" pitchFamily="49" charset="-122"/>
                <a:cs typeface="Arial" panose="020B0604020202020204" pitchFamily="34" charset="0"/>
              </a:rPr>
              <a:t>腊状固体，无气味。</a:t>
            </a:r>
            <a:r>
              <a:rPr lang="zh-CN" altLang="en-US" sz="2400" dirty="0">
                <a:latin typeface="Times New Roman" panose="02020603050405020304" pitchFamily="18" charset="0"/>
                <a:ea typeface="楷体" panose="02010609060101010101" pitchFamily="49" charset="-122"/>
                <a:cs typeface="Arial" panose="020B0604020202020204" pitchFamily="34" charset="0"/>
              </a:rPr>
              <a:t> </a:t>
            </a:r>
          </a:p>
        </p:txBody>
      </p:sp>
      <p:sp>
        <p:nvSpPr>
          <p:cNvPr id="377868" name="Rectangle 12">
            <a:extLst>
              <a:ext uri="{FF2B5EF4-FFF2-40B4-BE49-F238E27FC236}">
                <a16:creationId xmlns:a16="http://schemas.microsoft.com/office/drawing/2014/main" id="{476A6D52-738C-4A04-B31C-5EBBD62ED503}"/>
              </a:ext>
            </a:extLst>
          </p:cNvPr>
          <p:cNvSpPr>
            <a:spLocks noChangeArrowheads="1"/>
          </p:cNvSpPr>
          <p:nvPr/>
        </p:nvSpPr>
        <p:spPr bwMode="auto">
          <a:xfrm>
            <a:off x="533400" y="2060848"/>
            <a:ext cx="7848600" cy="118745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dirty="0">
                <a:latin typeface="宋体" panose="02010600030101010101" pitchFamily="2" charset="-122"/>
                <a:ea typeface="宋体" panose="02010600030101010101" pitchFamily="2" charset="-122"/>
              </a:rPr>
              <a:t>    </a:t>
            </a:r>
            <a:r>
              <a:rPr lang="zh-CN" altLang="en-US" sz="2400" dirty="0">
                <a:latin typeface="Arial" panose="020B0604020202020204" pitchFamily="34" charset="0"/>
                <a:ea typeface="楷体" panose="02010609060101010101" pitchFamily="49" charset="-122"/>
                <a:cs typeface="Arial" panose="020B0604020202020204" pitchFamily="34" charset="0"/>
              </a:rPr>
              <a:t>羧酸是极性分子，能与水形成氢键，故低级一元酸可与水互溶，但随</a:t>
            </a:r>
            <a:r>
              <a:rPr lang="en-US" altLang="zh-CN" sz="2400" dirty="0">
                <a:latin typeface="Arial" panose="020B0604020202020204" pitchFamily="34" charset="0"/>
                <a:ea typeface="楷体" panose="02010609060101010101" pitchFamily="49" charset="-122"/>
                <a:cs typeface="Arial" panose="020B0604020202020204" pitchFamily="34" charset="0"/>
              </a:rPr>
              <a:t>M↑</a:t>
            </a:r>
            <a:r>
              <a:rPr lang="zh-CN" altLang="en-US" sz="2400" dirty="0">
                <a:latin typeface="Arial" panose="020B0604020202020204" pitchFamily="34" charset="0"/>
                <a:ea typeface="楷体" panose="02010609060101010101" pitchFamily="49" charset="-122"/>
                <a:cs typeface="Arial" panose="020B0604020202020204" pitchFamily="34" charset="0"/>
              </a:rPr>
              <a:t>，在水中的溶解度↓，正戊酸在水中的溶解度只有</a:t>
            </a:r>
            <a:r>
              <a:rPr lang="en-US" altLang="zh-CN" sz="2400" dirty="0">
                <a:latin typeface="Arial" panose="020B0604020202020204" pitchFamily="34" charset="0"/>
                <a:ea typeface="楷体" panose="02010609060101010101" pitchFamily="49" charset="-122"/>
                <a:cs typeface="Arial" panose="020B0604020202020204" pitchFamily="34" charset="0"/>
              </a:rPr>
              <a:t>3.7 %</a:t>
            </a:r>
            <a:r>
              <a:rPr lang="zh-CN" altLang="en-US" sz="2400" dirty="0">
                <a:latin typeface="Arial" panose="020B0604020202020204" pitchFamily="34" charset="0"/>
                <a:ea typeface="楷体" panose="02010609060101010101" pitchFamily="49" charset="-122"/>
                <a:cs typeface="Arial" panose="020B0604020202020204" pitchFamily="34" charset="0"/>
              </a:rPr>
              <a:t>，＞</a:t>
            </a:r>
            <a:r>
              <a:rPr lang="en-US" altLang="zh-CN" sz="2400" dirty="0">
                <a:latin typeface="Arial" panose="020B0604020202020204" pitchFamily="34" charset="0"/>
                <a:ea typeface="楷体" panose="02010609060101010101" pitchFamily="49" charset="-122"/>
                <a:cs typeface="Arial" panose="020B0604020202020204" pitchFamily="34" charset="0"/>
              </a:rPr>
              <a:t>C</a:t>
            </a:r>
            <a:r>
              <a:rPr lang="en-US" altLang="zh-CN" sz="2400" baseline="-25000" dirty="0">
                <a:latin typeface="Arial" panose="020B0604020202020204" pitchFamily="34" charset="0"/>
                <a:ea typeface="楷体" panose="02010609060101010101" pitchFamily="49" charset="-122"/>
                <a:cs typeface="Arial" panose="020B0604020202020204" pitchFamily="34" charset="0"/>
              </a:rPr>
              <a:t>10</a:t>
            </a:r>
            <a:r>
              <a:rPr lang="zh-CN" altLang="en-US" sz="2400" dirty="0">
                <a:latin typeface="Arial" panose="020B0604020202020204" pitchFamily="34" charset="0"/>
                <a:ea typeface="楷体" panose="02010609060101010101" pitchFamily="49" charset="-122"/>
                <a:cs typeface="Arial" panose="020B0604020202020204" pitchFamily="34" charset="0"/>
              </a:rPr>
              <a:t>的羧酸不溶于水。</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7861"/>
                                        </p:tgtEl>
                                        <p:attrNameLst>
                                          <p:attrName>style.visibility</p:attrName>
                                        </p:attrNameLst>
                                      </p:cBhvr>
                                      <p:to>
                                        <p:strVal val="visible"/>
                                      </p:to>
                                    </p:set>
                                    <p:animEffect transition="in" filter="slide(fromBottom)">
                                      <p:cBhvr>
                                        <p:cTn id="7" dur="500"/>
                                        <p:tgtEl>
                                          <p:spTgt spid="3778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77872"/>
                                        </p:tgtEl>
                                        <p:attrNameLst>
                                          <p:attrName>style.visibility</p:attrName>
                                        </p:attrNameLst>
                                      </p:cBhvr>
                                      <p:to>
                                        <p:strVal val="visible"/>
                                      </p:to>
                                    </p:set>
                                    <p:animEffect transition="in" filter="slide(fromBottom)">
                                      <p:cBhvr>
                                        <p:cTn id="12" dur="500"/>
                                        <p:tgtEl>
                                          <p:spTgt spid="37787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77868"/>
                                        </p:tgtEl>
                                        <p:attrNameLst>
                                          <p:attrName>style.visibility</p:attrName>
                                        </p:attrNameLst>
                                      </p:cBhvr>
                                      <p:to>
                                        <p:strVal val="visible"/>
                                      </p:to>
                                    </p:set>
                                    <p:animEffect transition="in" filter="slide(fromBottom)">
                                      <p:cBhvr>
                                        <p:cTn id="15" dur="500"/>
                                        <p:tgtEl>
                                          <p:spTgt spid="3778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377866"/>
                                        </p:tgtEl>
                                        <p:attrNameLst>
                                          <p:attrName>style.visibility</p:attrName>
                                        </p:attrNameLst>
                                      </p:cBhvr>
                                      <p:to>
                                        <p:strVal val="visible"/>
                                      </p:to>
                                    </p:set>
                                    <p:animEffect transition="in" filter="slide(fromBottom)">
                                      <p:cBhvr>
                                        <p:cTn id="20" dur="500"/>
                                        <p:tgtEl>
                                          <p:spTgt spid="3778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77862"/>
                                        </p:tgtEl>
                                        <p:attrNameLst>
                                          <p:attrName>style.visibility</p:attrName>
                                        </p:attrNameLst>
                                      </p:cBhvr>
                                      <p:to>
                                        <p:strVal val="visible"/>
                                      </p:to>
                                    </p:set>
                                    <p:animEffect transition="in" filter="slide(fromBottom)">
                                      <p:cBhvr>
                                        <p:cTn id="25" dur="500"/>
                                        <p:tgtEl>
                                          <p:spTgt spid="377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p:bldP spid="377862" grpId="0"/>
      <p:bldP spid="377866" grpId="0"/>
      <p:bldP spid="37786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0919" name="Object 7">
            <a:extLst>
              <a:ext uri="{FF2B5EF4-FFF2-40B4-BE49-F238E27FC236}">
                <a16:creationId xmlns:a16="http://schemas.microsoft.com/office/drawing/2014/main" id="{1568A2F9-4B7A-4616-95FC-7AB9B41EA432}"/>
              </a:ext>
            </a:extLst>
          </p:cNvPr>
          <p:cNvGraphicFramePr>
            <a:graphicFrameLocks noGrp="1" noChangeAspect="1"/>
          </p:cNvGraphicFramePr>
          <p:nvPr>
            <p:ph sz="half" idx="1"/>
          </p:nvPr>
        </p:nvGraphicFramePr>
        <p:xfrm>
          <a:off x="971550" y="1341438"/>
          <a:ext cx="7343775" cy="1468437"/>
        </p:xfrm>
        <a:graphic>
          <a:graphicData uri="http://schemas.openxmlformats.org/presentationml/2006/ole">
            <mc:AlternateContent xmlns:mc="http://schemas.openxmlformats.org/markup-compatibility/2006">
              <mc:Choice xmlns:v="urn:schemas-microsoft-com:vml" Requires="v">
                <p:oleObj spid="_x0000_s75950" name="CS ChemDraw Drawing" r:id="rId3" imgW="6083387" imgH="1215781" progId="ChemDraw.Document.6.0">
                  <p:embed/>
                </p:oleObj>
              </mc:Choice>
              <mc:Fallback>
                <p:oleObj name="CS ChemDraw Drawing" r:id="rId3" imgW="6083387" imgH="1215781" progId="ChemDraw.Document.6.0">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341438"/>
                        <a:ext cx="7343775" cy="14684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0922" name="Object 10">
            <a:extLst>
              <a:ext uri="{FF2B5EF4-FFF2-40B4-BE49-F238E27FC236}">
                <a16:creationId xmlns:a16="http://schemas.microsoft.com/office/drawing/2014/main" id="{7156941B-0872-444A-9322-FC3C1A2B54E1}"/>
              </a:ext>
            </a:extLst>
          </p:cNvPr>
          <p:cNvGraphicFramePr>
            <a:graphicFrameLocks noGrp="1" noChangeAspect="1"/>
          </p:cNvGraphicFramePr>
          <p:nvPr>
            <p:ph sz="quarter" idx="2"/>
          </p:nvPr>
        </p:nvGraphicFramePr>
        <p:xfrm>
          <a:off x="1189038" y="4005263"/>
          <a:ext cx="5902325" cy="663575"/>
        </p:xfrm>
        <a:graphic>
          <a:graphicData uri="http://schemas.openxmlformats.org/presentationml/2006/ole">
            <mc:AlternateContent xmlns:mc="http://schemas.openxmlformats.org/markup-compatibility/2006">
              <mc:Choice xmlns:v="urn:schemas-microsoft-com:vml" Requires="v">
                <p:oleObj spid="_x0000_s75951" name="CS ChemDraw Drawing" r:id="rId5" imgW="5181245" imgH="583326" progId="ChemDraw.Document.6.0">
                  <p:embed/>
                </p:oleObj>
              </mc:Choice>
              <mc:Fallback>
                <p:oleObj name="CS ChemDraw Drawing" r:id="rId5" imgW="5181245" imgH="583326" progId="ChemDraw.Document.6.0">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038" y="4005263"/>
                        <a:ext cx="5902325" cy="6635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0925" name="Object 13">
            <a:extLst>
              <a:ext uri="{FF2B5EF4-FFF2-40B4-BE49-F238E27FC236}">
                <a16:creationId xmlns:a16="http://schemas.microsoft.com/office/drawing/2014/main" id="{8AD38E39-BFDE-471E-991C-C9E49411DA1B}"/>
              </a:ext>
            </a:extLst>
          </p:cNvPr>
          <p:cNvGraphicFramePr>
            <a:graphicFrameLocks noGrp="1" noChangeAspect="1"/>
          </p:cNvGraphicFramePr>
          <p:nvPr>
            <p:ph sz="quarter" idx="3"/>
          </p:nvPr>
        </p:nvGraphicFramePr>
        <p:xfrm>
          <a:off x="974725" y="5157788"/>
          <a:ext cx="7119938" cy="617537"/>
        </p:xfrm>
        <a:graphic>
          <a:graphicData uri="http://schemas.openxmlformats.org/presentationml/2006/ole">
            <mc:AlternateContent xmlns:mc="http://schemas.openxmlformats.org/markup-compatibility/2006">
              <mc:Choice xmlns:v="urn:schemas-microsoft-com:vml" Requires="v">
                <p:oleObj spid="_x0000_s75952" name="CS ChemDraw Drawing" r:id="rId7" imgW="6404887" imgH="555793" progId="ChemDraw.Document.6.0">
                  <p:embed/>
                </p:oleObj>
              </mc:Choice>
              <mc:Fallback>
                <p:oleObj name="CS ChemDraw Drawing" r:id="rId7" imgW="6404887" imgH="555793" progId="ChemDraw.Document.6.0">
                  <p:embed/>
                  <p:pic>
                    <p:nvPicPr>
                      <p:cNvPr id="0" name="Object 13"/>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725" y="5157788"/>
                        <a:ext cx="7119938" cy="617537"/>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9AA21AD-D048-4B01-8F1E-AE781581D1EC}"/>
              </a:ext>
            </a:extLst>
          </p:cNvPr>
          <p:cNvSpPr>
            <a:spLocks noGrp="1"/>
          </p:cNvSpPr>
          <p:nvPr>
            <p:ph type="dt" sz="quarter" idx="10"/>
          </p:nvPr>
        </p:nvSpPr>
        <p:spPr/>
        <p:txBody>
          <a:bodyPr/>
          <a:lstStyle/>
          <a:p>
            <a:pPr>
              <a:defRPr/>
            </a:pPr>
            <a:fld id="{CABD50F6-880E-4F7E-9770-00971625CB32}" type="datetime11">
              <a:rPr lang="zh-CN" altLang="en-US" smtClean="0"/>
              <a:t>12:44:18</a:t>
            </a:fld>
            <a:endParaRPr lang="en-US" altLang="zh-CN"/>
          </a:p>
        </p:txBody>
      </p:sp>
      <p:sp>
        <p:nvSpPr>
          <p:cNvPr id="9" name="灯片编号占位符 7">
            <a:extLst>
              <a:ext uri="{FF2B5EF4-FFF2-40B4-BE49-F238E27FC236}">
                <a16:creationId xmlns:a16="http://schemas.microsoft.com/office/drawing/2014/main" id="{6C78C2AE-8749-4314-B61B-EECEBD0F3482}"/>
              </a:ext>
            </a:extLst>
          </p:cNvPr>
          <p:cNvSpPr>
            <a:spLocks noGrp="1"/>
          </p:cNvSpPr>
          <p:nvPr>
            <p:ph type="sldNum" sz="quarter" idx="12"/>
          </p:nvPr>
        </p:nvSpPr>
        <p:spPr/>
        <p:txBody>
          <a:bodyPr/>
          <a:lstStyle/>
          <a:p>
            <a:pPr>
              <a:defRPr/>
            </a:pPr>
            <a:fld id="{8EB7F83E-B343-4F1F-A81A-DCAD053253CF}" type="slidenum">
              <a:rPr lang="en-US" altLang="zh-CN"/>
              <a:pPr>
                <a:defRPr/>
              </a:pPr>
              <a:t>90</a:t>
            </a:fld>
            <a:endParaRPr lang="en-US" altLang="zh-CN"/>
          </a:p>
        </p:txBody>
      </p:sp>
      <p:sp>
        <p:nvSpPr>
          <p:cNvPr id="550917" name="Rectangle 5">
            <a:extLst>
              <a:ext uri="{FF2B5EF4-FFF2-40B4-BE49-F238E27FC236}">
                <a16:creationId xmlns:a16="http://schemas.microsoft.com/office/drawing/2014/main" id="{CB134A6D-A209-4B8F-9738-D3DDEB08122C}"/>
              </a:ext>
            </a:extLst>
          </p:cNvPr>
          <p:cNvSpPr>
            <a:spLocks noChangeArrowheads="1"/>
          </p:cNvSpPr>
          <p:nvPr/>
        </p:nvSpPr>
        <p:spPr bwMode="auto">
          <a:xfrm>
            <a:off x="539750" y="765175"/>
            <a:ext cx="683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B. </a:t>
            </a:r>
            <a:r>
              <a:rPr lang="zh-CN" altLang="en-US" sz="2400">
                <a:latin typeface="Arial" panose="020B0604020202020204" pitchFamily="34" charset="0"/>
                <a:ea typeface="楷体" panose="02010609060101010101" pitchFamily="49" charset="-122"/>
                <a:cs typeface="Arial" panose="020B0604020202020204" pitchFamily="34" charset="0"/>
              </a:rPr>
              <a:t>丙二酸酯制备二取代乙酸</a:t>
            </a:r>
          </a:p>
        </p:txBody>
      </p:sp>
      <p:sp>
        <p:nvSpPr>
          <p:cNvPr id="550921" name="Rectangle 9">
            <a:extLst>
              <a:ext uri="{FF2B5EF4-FFF2-40B4-BE49-F238E27FC236}">
                <a16:creationId xmlns:a16="http://schemas.microsoft.com/office/drawing/2014/main" id="{DE6E1376-F52C-417B-9CA5-06E28487E62D}"/>
              </a:ext>
            </a:extLst>
          </p:cNvPr>
          <p:cNvSpPr>
            <a:spLocks noChangeArrowheads="1"/>
          </p:cNvSpPr>
          <p:nvPr/>
        </p:nvSpPr>
        <p:spPr bwMode="auto">
          <a:xfrm>
            <a:off x="395288" y="3141663"/>
            <a:ext cx="4681537" cy="45720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01600">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400">
                <a:latin typeface="Arial" panose="020B0604020202020204" pitchFamily="34" charset="0"/>
                <a:ea typeface="楷体" panose="02010609060101010101" pitchFamily="49" charset="-122"/>
                <a:cs typeface="Arial" panose="020B0604020202020204" pitchFamily="34" charset="0"/>
              </a:rPr>
              <a:t>C. </a:t>
            </a:r>
            <a:r>
              <a:rPr lang="zh-CN" altLang="en-US" sz="2400">
                <a:latin typeface="Arial" panose="020B0604020202020204" pitchFamily="34" charset="0"/>
                <a:ea typeface="楷体" panose="02010609060101010101" pitchFamily="49" charset="-122"/>
                <a:cs typeface="Arial" panose="020B0604020202020204" pitchFamily="34" charset="0"/>
              </a:rPr>
              <a:t>丙二酸酯制备二元酸</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50917"/>
                                        </p:tgtEl>
                                        <p:attrNameLst>
                                          <p:attrName>style.visibility</p:attrName>
                                        </p:attrNameLst>
                                      </p:cBhvr>
                                      <p:to>
                                        <p:strVal val="visible"/>
                                      </p:to>
                                    </p:set>
                                    <p:animEffect transition="in" filter="slide(fromBottom)">
                                      <p:cBhvr>
                                        <p:cTn id="7" dur="500"/>
                                        <p:tgtEl>
                                          <p:spTgt spid="550917"/>
                                        </p:tgtEl>
                                      </p:cBhvr>
                                    </p:animEffect>
                                  </p:childTnLst>
                                </p:cTn>
                              </p:par>
                              <p:par>
                                <p:cTn id="8" presetID="12" presetClass="entr" presetSubtype="4" fill="hold" nodeType="withEffect">
                                  <p:stCondLst>
                                    <p:cond delay="0"/>
                                  </p:stCondLst>
                                  <p:childTnLst>
                                    <p:set>
                                      <p:cBhvr>
                                        <p:cTn id="9" dur="1" fill="hold">
                                          <p:stCondLst>
                                            <p:cond delay="0"/>
                                          </p:stCondLst>
                                        </p:cTn>
                                        <p:tgtEl>
                                          <p:spTgt spid="550919"/>
                                        </p:tgtEl>
                                        <p:attrNameLst>
                                          <p:attrName>style.visibility</p:attrName>
                                        </p:attrNameLst>
                                      </p:cBhvr>
                                      <p:to>
                                        <p:strVal val="visible"/>
                                      </p:to>
                                    </p:set>
                                    <p:animEffect transition="in" filter="slide(fromBottom)">
                                      <p:cBhvr>
                                        <p:cTn id="10" dur="500"/>
                                        <p:tgtEl>
                                          <p:spTgt spid="55091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50921"/>
                                        </p:tgtEl>
                                        <p:attrNameLst>
                                          <p:attrName>style.visibility</p:attrName>
                                        </p:attrNameLst>
                                      </p:cBhvr>
                                      <p:to>
                                        <p:strVal val="visible"/>
                                      </p:to>
                                    </p:set>
                                    <p:animEffect transition="in" filter="slide(fromBottom)">
                                      <p:cBhvr>
                                        <p:cTn id="15" dur="500"/>
                                        <p:tgtEl>
                                          <p:spTgt spid="550921"/>
                                        </p:tgtEl>
                                      </p:cBhvr>
                                    </p:animEffect>
                                  </p:childTnLst>
                                </p:cTn>
                              </p:par>
                              <p:par>
                                <p:cTn id="16" presetID="12" presetClass="entr" presetSubtype="4" fill="hold" nodeType="withEffect">
                                  <p:stCondLst>
                                    <p:cond delay="0"/>
                                  </p:stCondLst>
                                  <p:childTnLst>
                                    <p:set>
                                      <p:cBhvr>
                                        <p:cTn id="17" dur="1" fill="hold">
                                          <p:stCondLst>
                                            <p:cond delay="0"/>
                                          </p:stCondLst>
                                        </p:cTn>
                                        <p:tgtEl>
                                          <p:spTgt spid="550922"/>
                                        </p:tgtEl>
                                        <p:attrNameLst>
                                          <p:attrName>style.visibility</p:attrName>
                                        </p:attrNameLst>
                                      </p:cBhvr>
                                      <p:to>
                                        <p:strVal val="visible"/>
                                      </p:to>
                                    </p:set>
                                    <p:animEffect transition="in" filter="slide(fromBottom)">
                                      <p:cBhvr>
                                        <p:cTn id="18" dur="500"/>
                                        <p:tgtEl>
                                          <p:spTgt spid="55092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550925"/>
                                        </p:tgtEl>
                                        <p:attrNameLst>
                                          <p:attrName>style.visibility</p:attrName>
                                        </p:attrNameLst>
                                      </p:cBhvr>
                                      <p:to>
                                        <p:strVal val="visible"/>
                                      </p:to>
                                    </p:set>
                                    <p:animEffect transition="in" filter="slide(fromBottom)">
                                      <p:cBhvr>
                                        <p:cTn id="23" dur="500"/>
                                        <p:tgtEl>
                                          <p:spTgt spid="550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7" grpId="0"/>
      <p:bldP spid="550921" grpId="0"/>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15977</TotalTime>
  <Words>4051</Words>
  <Application>Microsoft Office PowerPoint</Application>
  <PresentationFormat>全屏显示(4:3)</PresentationFormat>
  <Paragraphs>586</Paragraphs>
  <Slides>90</Slides>
  <Notes>4</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90</vt:i4>
      </vt:variant>
    </vt:vector>
  </HeadingPairs>
  <TitlesOfParts>
    <vt:vector size="103" baseType="lpstr">
      <vt:lpstr>等线</vt:lpstr>
      <vt:lpstr>等线 Light</vt:lpstr>
      <vt:lpstr>黑体</vt:lpstr>
      <vt:lpstr>楷体</vt:lpstr>
      <vt:lpstr>宋体</vt:lpstr>
      <vt:lpstr>Arial</vt:lpstr>
      <vt:lpstr>Arial Narrow</vt:lpstr>
      <vt:lpstr>Times New Roman</vt:lpstr>
      <vt:lpstr>Wingdings</vt:lpstr>
      <vt:lpstr>自定义设计方案</vt:lpstr>
      <vt:lpstr>默认设计模板</vt:lpstr>
      <vt:lpstr>Document</vt:lpstr>
      <vt:lpstr>CS ChemDraw Drawing</vt:lpstr>
      <vt:lpstr>Chapter 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Carboxylic Acid Derivatives  羧酸衍生物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dc:title>
  <dc:creator>dupl</dc:creator>
  <cp:lastModifiedBy>du pengli</cp:lastModifiedBy>
  <cp:revision>300</cp:revision>
  <dcterms:created xsi:type="dcterms:W3CDTF">2003-02-21T06:57:30Z</dcterms:created>
  <dcterms:modified xsi:type="dcterms:W3CDTF">2023-05-04T04:54:37Z</dcterms:modified>
</cp:coreProperties>
</file>